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38" r:id="rId5"/>
    <p:sldId id="305" r:id="rId6"/>
    <p:sldId id="265" r:id="rId7"/>
    <p:sldId id="347" r:id="rId8"/>
    <p:sldId id="328" r:id="rId9"/>
    <p:sldId id="348" r:id="rId10"/>
    <p:sldId id="349" r:id="rId11"/>
    <p:sldId id="306" r:id="rId12"/>
    <p:sldId id="317" r:id="rId13"/>
    <p:sldId id="354" r:id="rId14"/>
    <p:sldId id="350" r:id="rId15"/>
    <p:sldId id="351" r:id="rId16"/>
    <p:sldId id="352" r:id="rId17"/>
    <p:sldId id="355" r:id="rId18"/>
    <p:sldId id="35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95"/>
    <a:srgbClr val="F2EEE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31F0B-8853-047F-2BB8-46FF35DF211E}" v="1" dt="2025-05-13T16:05:19.601"/>
    <p1510:client id="{4E9FABB5-3144-F64C-8E25-E22EBCB6832A}" v="250" dt="2025-05-13T16:17:58.039"/>
    <p1510:client id="{64F5F559-FE07-FDFD-387E-25CC9539EE58}" v="105" dt="2025-05-13T07:39:21.941"/>
    <p1510:client id="{9F396854-446D-D849-A0D5-61A15EFBFDE0}" v="681" dt="2025-05-13T03:02:12.003"/>
    <p1510:client id="{E56A0450-0A73-275D-C255-11A8042CD162}" v="51" dt="2025-05-13T16:24:4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2110B4-5E29-EDAE-15DC-B3DBBBC11C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1F3C5-559E-1485-009C-BEC597A71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E0F2A-A7F3-430D-B313-D9D09396CFA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02BCF-E1E8-4C52-F4A0-89DCCB8686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CC9AD-7A5F-CB67-B91A-8F528B74A5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61AB0-C7E8-431C-A9C7-C874C6A5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59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942E-BDCE-0045-ACD5-BDC856B1F01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DACBC-5A1C-264C-B637-7C18ABF0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1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0.sv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F98C-59DC-407C-1882-80B5B9AF8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508E-CDD9-EA5D-6727-5194151F6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EEC77-8A13-92C4-9F5D-06FF4C17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FB44AE-E8EC-4649-B0F6-833A69ED8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4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with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3C093E-AEE8-56F1-BEDB-102E17704D8D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DCBE08-EAA0-43D2-AF18-C5D2527171B0}"/>
              </a:ext>
            </a:extLst>
          </p:cNvPr>
          <p:cNvSpPr/>
          <p:nvPr userDrawn="1"/>
        </p:nvSpPr>
        <p:spPr>
          <a:xfrm>
            <a:off x="4979962" y="0"/>
            <a:ext cx="721033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5D0A61-1AEC-E7A1-4BCA-652DB635B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AF74796-23B1-6639-7336-27AFB2461D15}"/>
              </a:ext>
            </a:extLst>
          </p:cNvPr>
          <p:cNvSpPr/>
          <p:nvPr userDrawn="1"/>
        </p:nvSpPr>
        <p:spPr>
          <a:xfrm rot="5400000">
            <a:off x="5187675" y="3286654"/>
            <a:ext cx="223024" cy="22302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973EF2-CAEE-BC33-D782-6A223B10D4D3}"/>
              </a:ext>
            </a:extLst>
          </p:cNvPr>
          <p:cNvCxnSpPr>
            <a:cxnSpLocks/>
          </p:cNvCxnSpPr>
          <p:nvPr userDrawn="1"/>
        </p:nvCxnSpPr>
        <p:spPr>
          <a:xfrm>
            <a:off x="5299187" y="875216"/>
            <a:ext cx="0" cy="50459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0EFE04-1A8F-2461-B7F4-DFA5987B9364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D8E65A9-87BF-D6FB-FBAA-20117809DA9A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69F17F-B623-C745-DB43-676CC70518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797485-4D35-D6F2-96F2-42C8AEEAEE9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F33EB9-329B-8636-45A0-FFFE1DC2B7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013501"/>
            <a:ext cx="2998442" cy="830997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 Short Headline</a:t>
            </a:r>
            <a:br>
              <a:rPr lang="en-US"/>
            </a:br>
            <a:r>
              <a:rPr lang="en-US"/>
              <a:t>Can Go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72793C-C10F-9779-B7AD-BC689DE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D67AB17-0508-9732-E917-67AFD430DA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8983" y="2028881"/>
            <a:ext cx="4216738" cy="2738570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3C366E-6E0E-A8DD-ADDE-93800FCEB827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0877D41-3B4C-0D68-A636-B44C7A7F18E9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13823E-D31D-E2B8-FCC7-ACC0A54450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086021-1CFD-13ED-3297-5C1D8135F12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832969-ABF8-60FF-E4B5-1CE075986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827660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slide header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C8C5C96-F9B0-942A-3EF4-2E384DE943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1233079"/>
            <a:ext cx="8276601" cy="1296445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6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3957-6844-9461-B00D-0717CEC5D4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68315" y="-1"/>
            <a:ext cx="823686" cy="8236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7BA0F-D888-5BC0-4F22-F7B155E92F6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35A961E-0F26-492D-033D-018FF3ACA237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1FDA0F6-D718-F337-AE53-75F3828450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5BDD8A-6BC7-C307-6912-1641BAA42FF1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C99C2F-ED1F-1822-FE95-45B8BE8B2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6E000-10D1-7644-F159-C602B284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089521-6C6B-1F09-0ABE-895D2ADC88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20084" y="821688"/>
            <a:ext cx="5215325" cy="52127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6637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F5FF9819-7B36-713D-9E40-8639B580228D}"/>
              </a:ext>
            </a:extLst>
          </p:cNvPr>
          <p:cNvSpPr/>
          <p:nvPr userDrawn="1"/>
        </p:nvSpPr>
        <p:spPr>
          <a:xfrm>
            <a:off x="7593980" y="1421795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F34C-819E-3155-2A17-5AD685BD98A0}"/>
              </a:ext>
            </a:extLst>
          </p:cNvPr>
          <p:cNvSpPr/>
          <p:nvPr userDrawn="1"/>
        </p:nvSpPr>
        <p:spPr>
          <a:xfrm>
            <a:off x="9075901" y="3366229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360293-7659-F219-BC28-F534D97AF762}"/>
              </a:ext>
            </a:extLst>
          </p:cNvPr>
          <p:cNvCxnSpPr>
            <a:cxnSpLocks/>
          </p:cNvCxnSpPr>
          <p:nvPr userDrawn="1"/>
        </p:nvCxnSpPr>
        <p:spPr>
          <a:xfrm>
            <a:off x="8472678" y="3477741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A403957-6844-9461-B00D-0717CEC5D4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4020" y="5311859"/>
            <a:ext cx="798350" cy="798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39045-4B61-5AFF-F5F9-8A05430FD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8748" t="16540" r="19136" b="27445"/>
          <a:stretch/>
        </p:blipFill>
        <p:spPr>
          <a:xfrm>
            <a:off x="6734540" y="906615"/>
            <a:ext cx="909476" cy="12061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77D3F0-0FA9-7C58-6B5F-D65BB0750DAC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0D1AB4E-7E3D-02F7-5C77-BE4309A7DF87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9B7A746-B24C-BDC8-1F4A-0E140480BC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9FD9FA-2CAD-F9F9-30FE-AB706D24440A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7253A5-F738-32BE-4793-0BD820315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401370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125EEA7-D9E6-BF51-172E-6A8D80BD19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271" y="2071770"/>
            <a:ext cx="4013701" cy="3175613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AD93C5-4E4A-8EDE-2E16-2D03A066BE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0075" y="1801963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47A6A83-F660-B530-56BD-0DEEC80822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4100" y="3799884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F13ED2C-320B-3708-351A-B52064D6EA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61526" y="478797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</p:spTree>
    <p:extLst>
      <p:ext uri="{BB962C8B-B14F-4D97-AF65-F5344CB8AC3E}">
        <p14:creationId xmlns:p14="http://schemas.microsoft.com/office/powerpoint/2010/main" val="291495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FA0CD2-516F-BF72-4F68-BFF719D02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904450C-8D1B-E2E0-6F31-5F86A9B6039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B6C4B5-380C-96BE-C89D-9B8CAE30C3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78A64D-9F0C-480D-5FDB-0EFDD972341C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AD6304-E2C3-3ABA-AE6B-8A40999A1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013501"/>
            <a:ext cx="3767460" cy="830997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 Headline for this Page Goes Here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24B08E-F154-D25D-6AE7-B0F95BD395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73536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252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95105E-7E7E-7CD1-818A-CA3DFFEAA7CD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8E7CBBA-3A7E-2636-285E-576063BAAF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B555F4-FE50-F242-4B5C-22AA3BC8EB5E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254" y="2551314"/>
            <a:ext cx="11464196" cy="2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1E2458-0ACE-2CA2-0FCD-226EF83DF8C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5F3064F-0B26-0869-3F88-BCFC70CB96A4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2C6819-5788-CE48-25D3-8697063E9E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5BEF1D-C737-3A28-B3BB-C9E6432842D4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0168860-8BCE-6155-DFF4-B2E50106390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1856720" y="2459736"/>
            <a:ext cx="355601" cy="19293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ADBADB-F5EF-203F-56A1-54B04EAF367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3134" y="2548593"/>
            <a:ext cx="221974" cy="197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B9E9AD5-EC88-48DB-1B32-0FE01A08E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Timeline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A8E091C-46FC-CF4E-FBBD-41CA0D08D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855B9B9-FDC7-67C7-7E24-D11995902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2328" y="1921796"/>
            <a:ext cx="1187252" cy="215444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C9040A0-EC03-01B4-E716-8D1589F477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857992"/>
            <a:ext cx="1850721" cy="2560188"/>
          </a:xfrm>
        </p:spPr>
        <p:txBody>
          <a:bodyPr wrap="square" lIns="0" tIns="0" rIns="0" bIns="0" anchor="t" anchorCtr="0">
            <a:spAutoFit/>
          </a:bodyPr>
          <a:lstStyle>
            <a:lvl1pPr marL="171450" indent="-171450">
              <a:lnSpc>
                <a:spcPts val="24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4ED359D7-7604-55ED-A5E5-04558582C8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682" y="1921797"/>
            <a:ext cx="1155517" cy="215444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EFE66716-5E7E-48F6-609A-3DBB26A95A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27683" y="2859662"/>
            <a:ext cx="1968318" cy="2560188"/>
          </a:xfrm>
        </p:spPr>
        <p:txBody>
          <a:bodyPr wrap="square" lIns="0" tIns="0" rIns="0" bIns="0" anchor="t" anchorCtr="0">
            <a:spAutoFit/>
          </a:bodyPr>
          <a:lstStyle>
            <a:lvl1pPr marL="171450" indent="-171450">
              <a:lnSpc>
                <a:spcPts val="24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02F1BB5B-4B71-806E-088C-CFA58077EB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1301" y="1921797"/>
            <a:ext cx="866269" cy="215444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9B8FF811-2362-58B8-92D9-E34BBE1BCE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09092" y="2857992"/>
            <a:ext cx="2057748" cy="2560188"/>
          </a:xfrm>
        </p:spPr>
        <p:txBody>
          <a:bodyPr wrap="square" lIns="0" tIns="0" rIns="0" bIns="0" anchor="t" anchorCtr="0">
            <a:spAutoFit/>
          </a:bodyPr>
          <a:lstStyle>
            <a:lvl1pPr marL="171450" indent="-171450">
              <a:lnSpc>
                <a:spcPts val="24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25067605-DDC6-2A7B-DCA4-35ACF893AA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2088" y="1921797"/>
            <a:ext cx="866269" cy="215444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C4C9D7B6-C753-9D1B-4D1A-DA8E112D74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02088" y="2857992"/>
            <a:ext cx="2057748" cy="2560188"/>
          </a:xfrm>
        </p:spPr>
        <p:txBody>
          <a:bodyPr wrap="square" lIns="0" tIns="0" rIns="0" bIns="0" anchor="t" anchorCtr="0">
            <a:spAutoFit/>
          </a:bodyPr>
          <a:lstStyle>
            <a:lvl1pPr marL="171450" indent="-171450">
              <a:lnSpc>
                <a:spcPts val="24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70EDC-D219-5EAA-4C21-CE8FAB1CAD3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96383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acts or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AC235F25-1502-1D0A-FDF7-7FDE5E3D5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40" t="-14322"/>
          <a:stretch/>
        </p:blipFill>
        <p:spPr>
          <a:xfrm>
            <a:off x="2725916" y="3087505"/>
            <a:ext cx="4024424" cy="4722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34E47A27-9CC2-91A5-681F-008CAD80C7DA}"/>
              </a:ext>
            </a:extLst>
          </p:cNvPr>
          <p:cNvSpPr/>
          <p:nvPr userDrawn="1"/>
        </p:nvSpPr>
        <p:spPr>
          <a:xfrm>
            <a:off x="6750340" y="1233079"/>
            <a:ext cx="3600935" cy="4520598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B2D133-3A1A-BED6-5A4D-4BD6C615653C}"/>
              </a:ext>
            </a:extLst>
          </p:cNvPr>
          <p:cNvSpPr/>
          <p:nvPr userDrawn="1"/>
        </p:nvSpPr>
        <p:spPr>
          <a:xfrm>
            <a:off x="8420743" y="3202158"/>
            <a:ext cx="259060" cy="2590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B933C-365C-75FF-706C-7DB5C8644EE0}"/>
              </a:ext>
            </a:extLst>
          </p:cNvPr>
          <p:cNvCxnSpPr>
            <a:cxnSpLocks/>
          </p:cNvCxnSpPr>
          <p:nvPr userDrawn="1"/>
        </p:nvCxnSpPr>
        <p:spPr>
          <a:xfrm flipV="1">
            <a:off x="7720052" y="3313670"/>
            <a:ext cx="166044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2">
            <a:extLst>
              <a:ext uri="{FF2B5EF4-FFF2-40B4-BE49-F238E27FC236}">
                <a16:creationId xmlns:a16="http://schemas.microsoft.com/office/drawing/2014/main" id="{D63D6DA7-F65C-B247-0A5D-984EEDF32578}"/>
              </a:ext>
            </a:extLst>
          </p:cNvPr>
          <p:cNvSpPr/>
          <p:nvPr userDrawn="1"/>
        </p:nvSpPr>
        <p:spPr>
          <a:xfrm>
            <a:off x="2713873" y="1233079"/>
            <a:ext cx="3600935" cy="4520598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1F71CC-05A7-C8E9-93DB-3CC5D4ECF023}"/>
              </a:ext>
            </a:extLst>
          </p:cNvPr>
          <p:cNvSpPr/>
          <p:nvPr userDrawn="1"/>
        </p:nvSpPr>
        <p:spPr>
          <a:xfrm>
            <a:off x="4384276" y="3202158"/>
            <a:ext cx="259060" cy="2590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091E3F-D8A4-236E-00F5-54B8994D8AE4}"/>
              </a:ext>
            </a:extLst>
          </p:cNvPr>
          <p:cNvCxnSpPr>
            <a:cxnSpLocks/>
          </p:cNvCxnSpPr>
          <p:nvPr userDrawn="1"/>
        </p:nvCxnSpPr>
        <p:spPr>
          <a:xfrm flipV="1">
            <a:off x="3683585" y="3313670"/>
            <a:ext cx="1660441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0860501-2601-DAA9-5E3C-56600C92B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6775" y="-1379575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 Facts or Stats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C292D2B-2E9F-DF3F-F927-CB9894D064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38351" y="1596266"/>
            <a:ext cx="2750908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4CF6800-7161-7201-573E-2B7DEDF9E7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38351" y="3648447"/>
            <a:ext cx="2750908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BE3B724-3F1F-0356-3824-89F87CAE75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5967" y="5195234"/>
            <a:ext cx="1595676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194F5FB-4776-0BEE-B0A5-2D27A0E0311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74818" y="1596266"/>
            <a:ext cx="2750908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1C3E163-81A8-8C17-3F2F-E6238755597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174818" y="3648447"/>
            <a:ext cx="2750908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D1F7E03-93A0-62B1-2CCB-51A1C6FA5E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52434" y="5195234"/>
            <a:ext cx="1595676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9202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acts or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E03EDA8A-3D1A-4E0E-CC19-8A3BFCA8B2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40" t="-14322"/>
          <a:stretch/>
        </p:blipFill>
        <p:spPr>
          <a:xfrm>
            <a:off x="4930158" y="3337538"/>
            <a:ext cx="3464620" cy="40652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C235F25-1502-1D0A-FDF7-7FDE5E3D5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40" t="-14322"/>
          <a:stretch/>
        </p:blipFill>
        <p:spPr>
          <a:xfrm>
            <a:off x="1378702" y="3337538"/>
            <a:ext cx="3464620" cy="4065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D16DFC2C-DF7C-B8C0-56A2-89C84E717EC0}"/>
              </a:ext>
            </a:extLst>
          </p:cNvPr>
          <p:cNvSpPr/>
          <p:nvPr userDrawn="1"/>
        </p:nvSpPr>
        <p:spPr>
          <a:xfrm>
            <a:off x="8399073" y="1483112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34E47A27-9CC2-91A5-681F-008CAD80C7DA}"/>
              </a:ext>
            </a:extLst>
          </p:cNvPr>
          <p:cNvSpPr/>
          <p:nvPr userDrawn="1"/>
        </p:nvSpPr>
        <p:spPr>
          <a:xfrm>
            <a:off x="4847756" y="1483112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315F1158-6800-D909-6C4C-53B5186653C1}"/>
              </a:ext>
            </a:extLst>
          </p:cNvPr>
          <p:cNvSpPr/>
          <p:nvPr userDrawn="1"/>
        </p:nvSpPr>
        <p:spPr>
          <a:xfrm>
            <a:off x="1296438" y="1483112"/>
            <a:ext cx="3100039" cy="3891775"/>
          </a:xfrm>
          <a:prstGeom prst="snip2DiagRect">
            <a:avLst>
              <a:gd name="adj1" fmla="val 0"/>
              <a:gd name="adj2" fmla="val 9113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1B598B-EF1A-CD33-B044-D6AB9F37319E}"/>
              </a:ext>
            </a:extLst>
          </p:cNvPr>
          <p:cNvSpPr/>
          <p:nvPr userDrawn="1"/>
        </p:nvSpPr>
        <p:spPr>
          <a:xfrm>
            <a:off x="2726499" y="3429000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986B7E-82F8-674B-3677-E8396148EB61}"/>
              </a:ext>
            </a:extLst>
          </p:cNvPr>
          <p:cNvCxnSpPr>
            <a:cxnSpLocks/>
          </p:cNvCxnSpPr>
          <p:nvPr userDrawn="1"/>
        </p:nvCxnSpPr>
        <p:spPr>
          <a:xfrm>
            <a:off x="2123276" y="3540512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5B2D133-3A1A-BED6-5A4D-4BD6C615653C}"/>
              </a:ext>
            </a:extLst>
          </p:cNvPr>
          <p:cNvSpPr/>
          <p:nvPr userDrawn="1"/>
        </p:nvSpPr>
        <p:spPr>
          <a:xfrm>
            <a:off x="6273384" y="3429000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3B933C-365C-75FF-706C-7DB5C8644EE0}"/>
              </a:ext>
            </a:extLst>
          </p:cNvPr>
          <p:cNvCxnSpPr>
            <a:cxnSpLocks/>
          </p:cNvCxnSpPr>
          <p:nvPr userDrawn="1"/>
        </p:nvCxnSpPr>
        <p:spPr>
          <a:xfrm>
            <a:off x="5670161" y="3540512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13CF986-40CE-E1EC-B186-6F2B1CA8BE93}"/>
              </a:ext>
            </a:extLst>
          </p:cNvPr>
          <p:cNvSpPr/>
          <p:nvPr userDrawn="1"/>
        </p:nvSpPr>
        <p:spPr>
          <a:xfrm>
            <a:off x="9846026" y="3429000"/>
            <a:ext cx="223024" cy="22302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9F0C87-9483-12C4-A206-A59DD043DEE0}"/>
              </a:ext>
            </a:extLst>
          </p:cNvPr>
          <p:cNvCxnSpPr>
            <a:cxnSpLocks/>
          </p:cNvCxnSpPr>
          <p:nvPr userDrawn="1"/>
        </p:nvCxnSpPr>
        <p:spPr>
          <a:xfrm>
            <a:off x="9242803" y="3540512"/>
            <a:ext cx="14294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458F2-CC6C-6969-66F7-6712279BFD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9606" y="-1391617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3 Facts or Stats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330A00-15DB-A41B-670F-2A5498D5E96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55850" y="1821011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42B542E-2735-F393-58DF-9CA227841C1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655850" y="3838806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672C0D-A0B5-60E0-2978-1E8BCFB294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123276" y="4778037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</a:t>
            </a:r>
            <a:r>
              <a:rPr lang="en-US" err="1"/>
              <a:t>StatisticsSource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194F5FB-4776-0BEE-B0A5-2D27A0E0311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08709" y="1821011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1C3E163-81A8-8C17-3F2F-E6238755597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213886" y="3838806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D1F7E03-93A0-62B1-2CCB-51A1C6FA5E6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681312" y="4846054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C86B893-72EB-E9BD-4C17-FC99C37CD3A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770200" y="1821011"/>
            <a:ext cx="2368252" cy="1354217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88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#2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0DD6C6E-66D3-8C8A-241D-BCC06C465D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764225" y="3838806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6FB8D71-95E7-AD1E-A17F-EC47C2992C9F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231651" y="4846054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804F1-CABF-7D6C-FCC0-632517F8335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55250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acts or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AC235F25-1502-1D0A-FDF7-7FDE5E3D5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41" t="-14321" r="1" b="-39897"/>
          <a:stretch/>
        </p:blipFill>
        <p:spPr>
          <a:xfrm>
            <a:off x="6863762" y="3087549"/>
            <a:ext cx="2623221" cy="548404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457416F-596E-76F1-2C79-FE196E43B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941" t="-14321" r="1" b="-39897"/>
          <a:stretch/>
        </p:blipFill>
        <p:spPr>
          <a:xfrm>
            <a:off x="1364633" y="3087549"/>
            <a:ext cx="2623221" cy="54840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8F856E30-4D4B-DBF0-9CA5-41D806B8C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941" t="-14321" r="1" b="-39897"/>
          <a:stretch/>
        </p:blipFill>
        <p:spPr>
          <a:xfrm>
            <a:off x="4118254" y="3087549"/>
            <a:ext cx="2623221" cy="5484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315F1158-6800-D909-6C4C-53B5186653C1}"/>
              </a:ext>
            </a:extLst>
          </p:cNvPr>
          <p:cNvSpPr/>
          <p:nvPr userDrawn="1"/>
        </p:nvSpPr>
        <p:spPr>
          <a:xfrm>
            <a:off x="3976407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1B7F10-B732-D7ED-BA29-98B9B9E8AD9E}"/>
              </a:ext>
            </a:extLst>
          </p:cNvPr>
          <p:cNvGrpSpPr/>
          <p:nvPr userDrawn="1"/>
        </p:nvGrpSpPr>
        <p:grpSpPr>
          <a:xfrm>
            <a:off x="4465466" y="3185122"/>
            <a:ext cx="1429471" cy="223024"/>
            <a:chOff x="1792574" y="2159625"/>
            <a:chExt cx="1429471" cy="2230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1B598B-EF1A-CD33-B044-D6AB9F37319E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986B7E-82F8-674B-3677-E8396148EB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10">
            <a:extLst>
              <a:ext uri="{FF2B5EF4-FFF2-40B4-BE49-F238E27FC236}">
                <a16:creationId xmlns:a16="http://schemas.microsoft.com/office/drawing/2014/main" id="{579F398E-1DE2-658C-CC89-B9EA8DD96D89}"/>
              </a:ext>
            </a:extLst>
          </p:cNvPr>
          <p:cNvSpPr/>
          <p:nvPr userDrawn="1"/>
        </p:nvSpPr>
        <p:spPr>
          <a:xfrm>
            <a:off x="6729543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83428E-9216-6739-8E4C-9D06E9CAA171}"/>
              </a:ext>
            </a:extLst>
          </p:cNvPr>
          <p:cNvGrpSpPr/>
          <p:nvPr userDrawn="1"/>
        </p:nvGrpSpPr>
        <p:grpSpPr>
          <a:xfrm>
            <a:off x="7218602" y="3185122"/>
            <a:ext cx="1429471" cy="223024"/>
            <a:chOff x="1792574" y="2159625"/>
            <a:chExt cx="1429471" cy="22302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00BD90F-08AC-92DA-843F-FB270036197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11579AA-4016-E9D4-7D1F-642C31D0B3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nip Diagonal Corner Rectangle 10">
            <a:extLst>
              <a:ext uri="{FF2B5EF4-FFF2-40B4-BE49-F238E27FC236}">
                <a16:creationId xmlns:a16="http://schemas.microsoft.com/office/drawing/2014/main" id="{0E53EF03-DC99-BC25-030D-C7FA96708F50}"/>
              </a:ext>
            </a:extLst>
          </p:cNvPr>
          <p:cNvSpPr/>
          <p:nvPr userDrawn="1"/>
        </p:nvSpPr>
        <p:spPr>
          <a:xfrm>
            <a:off x="1219478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C26363-4C08-3D5B-2C17-F64BB548EC85}"/>
              </a:ext>
            </a:extLst>
          </p:cNvPr>
          <p:cNvGrpSpPr/>
          <p:nvPr userDrawn="1"/>
        </p:nvGrpSpPr>
        <p:grpSpPr>
          <a:xfrm>
            <a:off x="1708537" y="3185122"/>
            <a:ext cx="1429471" cy="223024"/>
            <a:chOff x="1792574" y="2159625"/>
            <a:chExt cx="1429471" cy="22302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5AFAD77-B056-65F3-125F-0E69444A827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770FB8-7DE8-FFCA-D179-ACDD0505E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Snip Diagonal Corner Rectangle 10">
            <a:extLst>
              <a:ext uri="{FF2B5EF4-FFF2-40B4-BE49-F238E27FC236}">
                <a16:creationId xmlns:a16="http://schemas.microsoft.com/office/drawing/2014/main" id="{707B79EA-012D-9EF0-59C6-DBE5E07977E2}"/>
              </a:ext>
            </a:extLst>
          </p:cNvPr>
          <p:cNvSpPr/>
          <p:nvPr userDrawn="1"/>
        </p:nvSpPr>
        <p:spPr>
          <a:xfrm>
            <a:off x="9476009" y="1777891"/>
            <a:ext cx="2362780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rgbClr val="008E9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AF4AE4D-9D98-C9A3-3919-B19977D83D87}"/>
              </a:ext>
            </a:extLst>
          </p:cNvPr>
          <p:cNvGrpSpPr/>
          <p:nvPr userDrawn="1"/>
        </p:nvGrpSpPr>
        <p:grpSpPr>
          <a:xfrm>
            <a:off x="9965068" y="3185122"/>
            <a:ext cx="1429471" cy="223024"/>
            <a:chOff x="1792574" y="2159625"/>
            <a:chExt cx="1429471" cy="22302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E3246A-872F-99A2-34B1-876D1EBE87B4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57DEB02-B035-9393-4341-C47BA9407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48A6FE-FF51-814E-7D66-84E73E2EF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233" y="-1470603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4 Facts or Stats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E926DA8-9B16-71EF-C56D-219DFBD893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3721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70BE7396-AD03-90D1-9DCA-FF2426F6B8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43721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FBF2425D-4C18-B388-C8BE-9AAE4691D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1888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</a:t>
            </a:r>
            <a:r>
              <a:rPr lang="en-US" err="1"/>
              <a:t>StatisticsSource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330A00-15DB-A41B-670F-2A5498D5E96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00650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42B542E-2735-F393-58DF-9CA227841C1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200650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672C0D-A0B5-60E0-2978-1E8BCFB294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498817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</a:t>
            </a:r>
            <a:r>
              <a:rPr lang="en-US" err="1"/>
              <a:t>StatisticsSource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7A90C498-D50F-693D-BC4E-B518E31612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53786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82ECD94-480A-0B73-6571-D1C62EDF47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53786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5261FA0-6C04-13D7-91DA-5B68E72758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51953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</a:t>
            </a:r>
            <a:r>
              <a:rPr lang="en-US" err="1"/>
              <a:t>StatisticsSource</a:t>
            </a:r>
            <a:endParaRPr lang="en-US"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B4C849D1-0266-391E-10C2-D9901AF9AA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700252" y="1968000"/>
            <a:ext cx="1914294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rgbClr val="F2EEE9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A158461C-36FC-FEAB-56B0-EE5C361741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00252" y="3580010"/>
            <a:ext cx="19142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bg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8D5A3CE3-C711-E445-BFE6-ADE65C1519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98419" y="4309815"/>
            <a:ext cx="1373715" cy="29084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</a:t>
            </a:r>
            <a:r>
              <a:rPr lang="en-US" err="1"/>
              <a:t>StatisticsSource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9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acts or Stats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raphic 69">
            <a:extLst>
              <a:ext uri="{FF2B5EF4-FFF2-40B4-BE49-F238E27FC236}">
                <a16:creationId xmlns:a16="http://schemas.microsoft.com/office/drawing/2014/main" id="{9457416F-596E-76F1-2C79-FE196E43B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41" t="-14321" r="1" b="-39897"/>
          <a:stretch/>
        </p:blipFill>
        <p:spPr>
          <a:xfrm>
            <a:off x="4338762" y="1569096"/>
            <a:ext cx="2623221" cy="54840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9F9862B-122A-9400-F83B-AB4325D6EF4E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490B9CB-0196-1BC5-EB8C-7EA308659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F286D5-C76A-330E-FF36-572228D790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AE14C80-6206-1190-6D4F-04FC53FBCC7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AB2525-E16B-4A79-4D11-4D11B6004A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D5E21-7148-325F-BB1C-9591C7EAA8C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nip Diagonal Corner Rectangle 10">
            <a:extLst>
              <a:ext uri="{FF2B5EF4-FFF2-40B4-BE49-F238E27FC236}">
                <a16:creationId xmlns:a16="http://schemas.microsoft.com/office/drawing/2014/main" id="{0E53EF03-DC99-BC25-030D-C7FA96708F50}"/>
              </a:ext>
            </a:extLst>
          </p:cNvPr>
          <p:cNvSpPr/>
          <p:nvPr userDrawn="1"/>
        </p:nvSpPr>
        <p:spPr>
          <a:xfrm>
            <a:off x="2171433" y="259438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C26363-4C08-3D5B-2C17-F64BB548EC85}"/>
              </a:ext>
            </a:extLst>
          </p:cNvPr>
          <p:cNvGrpSpPr/>
          <p:nvPr userDrawn="1"/>
        </p:nvGrpSpPr>
        <p:grpSpPr>
          <a:xfrm>
            <a:off x="3433635" y="1666669"/>
            <a:ext cx="1429471" cy="223024"/>
            <a:chOff x="1792574" y="2159625"/>
            <a:chExt cx="1429471" cy="22302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5AFAD77-B056-65F3-125F-0E69444A827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770FB8-7DE8-FFCA-D179-ACDD0505E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nip Diagonal Corner Rectangle 10">
            <a:extLst>
              <a:ext uri="{FF2B5EF4-FFF2-40B4-BE49-F238E27FC236}">
                <a16:creationId xmlns:a16="http://schemas.microsoft.com/office/drawing/2014/main" id="{19F0332B-CC5C-BD01-F38B-74FD53E6CB57}"/>
              </a:ext>
            </a:extLst>
          </p:cNvPr>
          <p:cNvSpPr/>
          <p:nvPr userDrawn="1"/>
        </p:nvSpPr>
        <p:spPr>
          <a:xfrm>
            <a:off x="6935668" y="270117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1F8CA7-54F1-6599-2155-6D61D9C27CFA}"/>
              </a:ext>
            </a:extLst>
          </p:cNvPr>
          <p:cNvGrpSpPr/>
          <p:nvPr userDrawn="1"/>
        </p:nvGrpSpPr>
        <p:grpSpPr>
          <a:xfrm>
            <a:off x="8197870" y="1677348"/>
            <a:ext cx="1429471" cy="223024"/>
            <a:chOff x="1792574" y="2159625"/>
            <a:chExt cx="1429471" cy="2230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3D2461-39AC-417E-E0AB-0643F184EDA9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4664AA-BE77-5AFE-5B04-762491E976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B47AD5B1-8229-4209-6D07-6F0E00739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41" t="-14321" r="1" b="-39897"/>
          <a:stretch/>
        </p:blipFill>
        <p:spPr>
          <a:xfrm>
            <a:off x="4338762" y="4869403"/>
            <a:ext cx="2623221" cy="548404"/>
          </a:xfrm>
          <a:prstGeom prst="rect">
            <a:avLst/>
          </a:prstGeom>
        </p:spPr>
      </p:pic>
      <p:sp>
        <p:nvSpPr>
          <p:cNvPr id="19" name="Snip Diagonal Corner Rectangle 10">
            <a:extLst>
              <a:ext uri="{FF2B5EF4-FFF2-40B4-BE49-F238E27FC236}">
                <a16:creationId xmlns:a16="http://schemas.microsoft.com/office/drawing/2014/main" id="{2527A063-DC0B-4F64-F0DC-4C9DD4AD957E}"/>
              </a:ext>
            </a:extLst>
          </p:cNvPr>
          <p:cNvSpPr/>
          <p:nvPr userDrawn="1"/>
        </p:nvSpPr>
        <p:spPr>
          <a:xfrm>
            <a:off x="2171433" y="3559745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AFB0CA-E2D2-EF72-5A69-034C5F8B8904}"/>
              </a:ext>
            </a:extLst>
          </p:cNvPr>
          <p:cNvGrpSpPr/>
          <p:nvPr userDrawn="1"/>
        </p:nvGrpSpPr>
        <p:grpSpPr>
          <a:xfrm>
            <a:off x="3433635" y="4966976"/>
            <a:ext cx="1429471" cy="223024"/>
            <a:chOff x="1792574" y="2159625"/>
            <a:chExt cx="1429471" cy="22302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787847-FA0E-32F9-0B68-C02BD4111301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E791EAC-0CA9-4464-8BAD-CEEE6CB9A8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nip Diagonal Corner Rectangle 10">
            <a:extLst>
              <a:ext uri="{FF2B5EF4-FFF2-40B4-BE49-F238E27FC236}">
                <a16:creationId xmlns:a16="http://schemas.microsoft.com/office/drawing/2014/main" id="{A1F11E4B-D12F-9D5B-EF80-B961C6920B21}"/>
              </a:ext>
            </a:extLst>
          </p:cNvPr>
          <p:cNvSpPr/>
          <p:nvPr userDrawn="1"/>
        </p:nvSpPr>
        <p:spPr>
          <a:xfrm>
            <a:off x="6935668" y="3570424"/>
            <a:ext cx="3951167" cy="2966223"/>
          </a:xfrm>
          <a:prstGeom prst="snip2DiagRect">
            <a:avLst>
              <a:gd name="adj1" fmla="val 0"/>
              <a:gd name="adj2" fmla="val 9113"/>
            </a:avLst>
          </a:prstGeom>
          <a:solidFill>
            <a:srgbClr val="008E9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0835D1-1543-45A1-9989-A8AF66912B9D}"/>
              </a:ext>
            </a:extLst>
          </p:cNvPr>
          <p:cNvGrpSpPr/>
          <p:nvPr userDrawn="1"/>
        </p:nvGrpSpPr>
        <p:grpSpPr>
          <a:xfrm>
            <a:off x="8197870" y="4977655"/>
            <a:ext cx="1429471" cy="223024"/>
            <a:chOff x="1792574" y="2159625"/>
            <a:chExt cx="1429471" cy="22302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8184ECA-B3BA-800B-16F0-ABA235A67406}"/>
                </a:ext>
              </a:extLst>
            </p:cNvPr>
            <p:cNvSpPr/>
            <p:nvPr userDrawn="1"/>
          </p:nvSpPr>
          <p:spPr>
            <a:xfrm>
              <a:off x="2395797" y="2159625"/>
              <a:ext cx="223024" cy="22302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34CCA4-8ED9-2562-B7A8-35727A53C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92574" y="2271137"/>
              <a:ext cx="1429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536D29-AC05-A293-EC75-1A7EEC509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3620" y="-1368498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4 Facts or Stats Stacked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93697B4-9A65-3910-8845-9C61167B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E926DA8-9B16-71EF-C56D-219DFBD893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34220" y="449547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70BE7396-AD03-90D1-9DCA-FF2426F6B8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34220" y="2061557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FBF2425D-4C18-B388-C8BE-9AAE4691D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986" y="2864074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line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A5CB41-3470-9C48-25F7-3EC009497C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98455" y="460226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118B237-E2DF-4C83-11EC-B4836DFFC4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8455" y="2072236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947B864-CD6B-7B17-EDD4-7E19E3BC4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1221" y="2874753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line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42D37F6-AF79-0AFD-26B4-4A28524C40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34220" y="3749854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30D07D-601D-FC66-39C7-F717B24A36E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34220" y="5361864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DC30DC4-5834-9D86-88B1-712BAA91E5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66986" y="6164381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line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5FE02A7-4485-7AE9-281A-90DCB88458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98455" y="3760533"/>
            <a:ext cx="3039246" cy="101566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600">
                <a:solidFill>
                  <a:schemeClr val="bg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1AA573B-01AE-CE0D-C3B3-F452444414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98455" y="5372543"/>
            <a:ext cx="3039246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bg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Styling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BC54724-9A4B-9E5E-B965-BAC1D6B0CBC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31221" y="6175060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line</a:t>
            </a:r>
          </a:p>
        </p:txBody>
      </p:sp>
    </p:spTree>
    <p:extLst>
      <p:ext uri="{BB962C8B-B14F-4D97-AF65-F5344CB8AC3E}">
        <p14:creationId xmlns:p14="http://schemas.microsoft.com/office/powerpoint/2010/main" val="385019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tial Circle 1">
            <a:extLst>
              <a:ext uri="{FF2B5EF4-FFF2-40B4-BE49-F238E27FC236}">
                <a16:creationId xmlns:a16="http://schemas.microsoft.com/office/drawing/2014/main" id="{1081CD0C-8F3C-F44C-2B71-47E53D58CB99}"/>
              </a:ext>
            </a:extLst>
          </p:cNvPr>
          <p:cNvSpPr/>
          <p:nvPr userDrawn="1"/>
        </p:nvSpPr>
        <p:spPr>
          <a:xfrm>
            <a:off x="-3432412" y="0"/>
            <a:ext cx="6864824" cy="6864824"/>
          </a:xfrm>
          <a:prstGeom prst="pie">
            <a:avLst>
              <a:gd name="adj1" fmla="val 16198418"/>
              <a:gd name="adj2" fmla="val 5413749"/>
            </a:avLst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FF223-C6B4-C2E7-985C-6198865AFB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0" r="-17532"/>
          <a:stretch/>
        </p:blipFill>
        <p:spPr>
          <a:xfrm>
            <a:off x="5985156" y="677031"/>
            <a:ext cx="2644589" cy="11217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9D8408-812E-7A9E-9AB1-402E8BE11AAE}"/>
              </a:ext>
            </a:extLst>
          </p:cNvPr>
          <p:cNvSpPr/>
          <p:nvPr userDrawn="1"/>
        </p:nvSpPr>
        <p:spPr>
          <a:xfrm>
            <a:off x="-177421" y="3235250"/>
            <a:ext cx="354841" cy="3548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6A2F6A-3078-4A7D-BA2E-A9093812C5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1318" y="3234871"/>
            <a:ext cx="4708718" cy="355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46AFFB-F74A-D15D-10F0-A44726E08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384" y="2592895"/>
            <a:ext cx="3639370" cy="1994392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Can Go Here on Multiple Lines, If Necessary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9086EDCE-C264-A81B-76CE-E90911AD8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2384" y="4841080"/>
            <a:ext cx="4527176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Presentation Subtitle Can Be Placed Here on Multiples Lines, If Needed</a:t>
            </a:r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A877C733-74EF-6CAE-E0A5-80CCC516CD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2384" y="5648871"/>
            <a:ext cx="2816930" cy="1938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goes here</a:t>
            </a:r>
          </a:p>
        </p:txBody>
      </p:sp>
    </p:spTree>
    <p:extLst>
      <p:ext uri="{BB962C8B-B14F-4D97-AF65-F5344CB8AC3E}">
        <p14:creationId xmlns:p14="http://schemas.microsoft.com/office/powerpoint/2010/main" val="3692000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2F3E45-DFD7-7AB5-C98C-AD290818CD1C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E2B97-FD37-AC5C-61D3-CA5FDD1B3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508" y="0"/>
            <a:ext cx="6089492" cy="6857999"/>
          </a:xfrm>
          <a:prstGeom prst="rect">
            <a:avLst/>
          </a:prstGeom>
          <a:ln w="9525">
            <a:solidFill>
              <a:schemeClr val="accent2"/>
            </a:solidFill>
          </a:ln>
        </p:spPr>
      </p:pic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D16DFC2C-DF7C-B8C0-56A2-89C84E717EC0}"/>
              </a:ext>
            </a:extLst>
          </p:cNvPr>
          <p:cNvSpPr/>
          <p:nvPr userDrawn="1"/>
        </p:nvSpPr>
        <p:spPr>
          <a:xfrm>
            <a:off x="6583382" y="721054"/>
            <a:ext cx="5178164" cy="2356366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B2040-D619-0806-448B-8199C39F1235}"/>
              </a:ext>
            </a:extLst>
          </p:cNvPr>
          <p:cNvGrpSpPr/>
          <p:nvPr userDrawn="1"/>
        </p:nvGrpSpPr>
        <p:grpSpPr>
          <a:xfrm>
            <a:off x="8721010" y="1141808"/>
            <a:ext cx="158616" cy="1396397"/>
            <a:chOff x="8673772" y="1659040"/>
            <a:chExt cx="158616" cy="13963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3CF986-40CE-E1EC-B186-6F2B1CA8BE93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9F0C87-9483-12C4-A206-A59DD043D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96582287-0A3E-23E6-9032-59C529267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52E42B-EF15-866B-E846-411EC0971C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70AB268-558C-A9DA-7940-5D179A4B490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5ACA3E8-6B3F-8AD8-8961-F5A52E0426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DAAE1-8797-BAB7-1A3B-88568C90C5D2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13">
            <a:extLst>
              <a:ext uri="{FF2B5EF4-FFF2-40B4-BE49-F238E27FC236}">
                <a16:creationId xmlns:a16="http://schemas.microsoft.com/office/drawing/2014/main" id="{5E243980-274C-92B4-9A61-A4B70359D102}"/>
              </a:ext>
            </a:extLst>
          </p:cNvPr>
          <p:cNvSpPr/>
          <p:nvPr userDrawn="1"/>
        </p:nvSpPr>
        <p:spPr>
          <a:xfrm>
            <a:off x="6583382" y="3784242"/>
            <a:ext cx="5178164" cy="2356366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56251C-4116-B133-D875-31A590AF0F3C}"/>
              </a:ext>
            </a:extLst>
          </p:cNvPr>
          <p:cNvGrpSpPr/>
          <p:nvPr userDrawn="1"/>
        </p:nvGrpSpPr>
        <p:grpSpPr>
          <a:xfrm>
            <a:off x="8721010" y="4204996"/>
            <a:ext cx="158616" cy="1396397"/>
            <a:chOff x="8673772" y="1659040"/>
            <a:chExt cx="158616" cy="139639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C4207C-2117-5CDA-474C-1F605B683E19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C5AFDC-1062-6F61-B15D-E5E7F574D7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8D3881C-7046-0CB9-C874-385B64145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4F5577B8-C42B-2F79-C217-49C003DD3B0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F79973-9CC5-ACE6-3D00-A14D224A5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C86B893-72EB-E9BD-4C17-FC99C37CD3A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74328" y="1378341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0DD6C6E-66D3-8C8A-241D-BCC06C465D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085297" y="1121013"/>
            <a:ext cx="2368252" cy="1477328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 box and can be multiple lines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6FB8D71-95E7-AD1E-A17F-EC47C2992C9F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085297" y="276516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C38CEFA-B895-90D0-B5A0-0E42A34415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4328" y="4441529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1C9B01E-CF38-4863-6AC7-2B54E3B262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5297" y="4184201"/>
            <a:ext cx="2368252" cy="1477328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 box and can be multiple lines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B3772C0-5CD9-3D64-CFA6-8673514B7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5297" y="5828356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6FCAB9-9DFA-57FA-9366-45A9A7FE1CC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09266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2F3E45-DFD7-7AB5-C98C-AD290818CD1C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E2B97-FD37-AC5C-61D3-CA5FDD1B3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508" y="0"/>
            <a:ext cx="6089492" cy="6857999"/>
          </a:xfrm>
          <a:prstGeom prst="rect">
            <a:avLst/>
          </a:prstGeom>
          <a:ln w="9525">
            <a:solidFill>
              <a:schemeClr val="accent2"/>
            </a:solidFill>
          </a:ln>
        </p:spPr>
      </p:pic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D16DFC2C-DF7C-B8C0-56A2-89C84E717EC0}"/>
              </a:ext>
            </a:extLst>
          </p:cNvPr>
          <p:cNvSpPr/>
          <p:nvPr userDrawn="1"/>
        </p:nvSpPr>
        <p:spPr>
          <a:xfrm>
            <a:off x="6577204" y="424359"/>
            <a:ext cx="5178164" cy="1720521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B2040-D619-0806-448B-8199C39F1235}"/>
              </a:ext>
            </a:extLst>
          </p:cNvPr>
          <p:cNvGrpSpPr/>
          <p:nvPr userDrawn="1"/>
        </p:nvGrpSpPr>
        <p:grpSpPr>
          <a:xfrm>
            <a:off x="8658944" y="586421"/>
            <a:ext cx="158616" cy="1396397"/>
            <a:chOff x="8673772" y="1659040"/>
            <a:chExt cx="158616" cy="139639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3CF986-40CE-E1EC-B186-6F2B1CA8BE93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9F0C87-9483-12C4-A206-A59DD043D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96582287-0A3E-23E6-9032-59C529267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20164788-D6CC-3439-B7BB-342CB2C08711}"/>
              </a:ext>
            </a:extLst>
          </p:cNvPr>
          <p:cNvSpPr/>
          <p:nvPr userDrawn="1"/>
        </p:nvSpPr>
        <p:spPr>
          <a:xfrm>
            <a:off x="6577204" y="2571211"/>
            <a:ext cx="5178164" cy="1720521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22CFD9-779F-B5F9-E79F-05CB465BCA07}"/>
              </a:ext>
            </a:extLst>
          </p:cNvPr>
          <p:cNvGrpSpPr/>
          <p:nvPr userDrawn="1"/>
        </p:nvGrpSpPr>
        <p:grpSpPr>
          <a:xfrm>
            <a:off x="8658944" y="2733273"/>
            <a:ext cx="158616" cy="1396397"/>
            <a:chOff x="8673772" y="1659040"/>
            <a:chExt cx="158616" cy="139639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FA3745-6485-729D-948B-F0372F97ECDC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3D6412F-E676-6490-7CB3-6F30B9A940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4497D112-47D2-8CD7-315D-2A4353D06255}"/>
              </a:ext>
            </a:extLst>
          </p:cNvPr>
          <p:cNvSpPr/>
          <p:nvPr userDrawn="1"/>
        </p:nvSpPr>
        <p:spPr>
          <a:xfrm>
            <a:off x="6577204" y="4704811"/>
            <a:ext cx="5178164" cy="1720521"/>
          </a:xfrm>
          <a:prstGeom prst="snip2DiagRect">
            <a:avLst>
              <a:gd name="adj1" fmla="val 0"/>
              <a:gd name="adj2" fmla="val 91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F445EA-8B02-CA37-B9A4-C4B1318746C5}"/>
              </a:ext>
            </a:extLst>
          </p:cNvPr>
          <p:cNvGrpSpPr/>
          <p:nvPr userDrawn="1"/>
        </p:nvGrpSpPr>
        <p:grpSpPr>
          <a:xfrm>
            <a:off x="8658944" y="4866873"/>
            <a:ext cx="158616" cy="1396397"/>
            <a:chOff x="8673772" y="1659040"/>
            <a:chExt cx="158616" cy="139639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D5FC61-28D5-5AA6-55C7-8A1B8810317E}"/>
                </a:ext>
              </a:extLst>
            </p:cNvPr>
            <p:cNvSpPr/>
            <p:nvPr userDrawn="1"/>
          </p:nvSpPr>
          <p:spPr>
            <a:xfrm rot="5400000">
              <a:off x="8673772" y="2277930"/>
              <a:ext cx="158615" cy="15861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A8C62A-6677-4E0C-8F9A-2D80E76491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3080" y="1659040"/>
              <a:ext cx="0" cy="139639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52E42B-EF15-866B-E846-411EC0971C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70AB268-558C-A9DA-7940-5D179A4B490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5ACA3E8-6B3F-8AD8-8961-F5A52E0426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DAAE1-8797-BAB7-1A3B-88568C90C5D2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8D3881C-7046-0CB9-C874-385B64145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4F5577B8-C42B-2F79-C217-49C003DD3B0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BF79973-9CC5-ACE6-3D00-A14D224A5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C86B893-72EB-E9BD-4C17-FC99C37CD3A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68150" y="789269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90DD6C6E-66D3-8C8A-241D-BCC06C465D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079119" y="758322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6FB8D71-95E7-AD1E-A17F-EC47C2992C9F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079119" y="1746416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654D9A-3DDA-38B5-DEF1-490EFB8766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8150" y="2936121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F6A4B36-9912-B8F6-D906-5B9593EB80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9119" y="2905174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AA261DE-A7B8-50DB-A695-32D5FF2F0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9119" y="389326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9CB6E91-71E7-E847-7D2F-F57127BE07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68150" y="5069721"/>
            <a:ext cx="1628013" cy="923330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6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56%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D4077D0-77B0-2BD1-7057-30F15D5B1C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79119" y="5038774"/>
            <a:ext cx="2368252" cy="73866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buClr>
                <a:schemeClr val="accent2"/>
              </a:buClr>
              <a:buSzPct val="100000"/>
              <a:buFontTx/>
              <a:buNone/>
              <a:tabLst/>
              <a:defRPr sz="24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Stat or Fact Placeholder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DEF5053-81C1-B91A-8B9E-950B3F63A5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9119" y="6026868"/>
            <a:ext cx="1373715" cy="145424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Source for Statistics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C6FCAB9-9DFA-57FA-9366-45A9A7FE1CC6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6297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2F3E45-DFD7-7AB5-C98C-AD290818CD1C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6582287-0A3E-23E6-9032-59C529267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60F8CC-3754-72CE-4E69-75C55A377BD7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BDFC02A-34AA-4387-1507-72374F87A21C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1CC3CC-E8BA-D756-7DA0-E9F08C7078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AF519-C86F-8C0F-D538-473979E3A076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653325-83F8-5A0A-92AC-423D67899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4F5577B8-C42B-2F79-C217-49C003DD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63C9BB-5AD0-868D-263A-EDF7A22D8B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406649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Bullet style here with one line</a:t>
            </a:r>
          </a:p>
          <a:p>
            <a:pPr lvl="0"/>
            <a:r>
              <a:rPr lang="en-US"/>
              <a:t>Another bullet here with two lines of text</a:t>
            </a:r>
          </a:p>
          <a:p>
            <a:pPr lvl="0"/>
            <a:r>
              <a:rPr lang="en-US"/>
              <a:t>Remember to add or replace example image</a:t>
            </a:r>
          </a:p>
          <a:p>
            <a:pPr lvl="0"/>
            <a:r>
              <a:rPr lang="en-US"/>
              <a:t>This image does not have cropped corners</a:t>
            </a:r>
          </a:p>
          <a:p>
            <a:pPr marL="342900" marR="0" lvl="0" indent="-342900" algn="l" defTabSz="914400" rtl="0" eaLnBrk="1" fontAlgn="auto" latinLnBrk="0" hangingPunct="1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style here with three lines of example text that goes for three lines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8A4613B9-25C9-CCA4-F8AA-62C4C7DE0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508" y="-1"/>
            <a:ext cx="6089492" cy="67353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144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FB96A-150F-2E55-EB11-2E5CB75960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8129" y="12032"/>
            <a:ext cx="6513871" cy="6833936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403BF2-9702-8A81-FF78-05EBF05391A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8F0CFF5-0773-3A9A-19C4-8CFA8BB6863F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6FC446-1B17-E273-7802-859BF4A9E2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9D34C8-7805-46A2-A482-55AC0AA3646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6871F4-6244-3C13-61A9-2CDF4B832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D38B24E-787E-C74E-F79B-356B8382A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272" y="2197893"/>
            <a:ext cx="3767459" cy="3432093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slide includes a text box, photo and grid. Text can be in bullets or paragraph form. </a:t>
            </a:r>
          </a:p>
          <a:p>
            <a:pPr lvl="0"/>
            <a:r>
              <a:rPr lang="en-US"/>
              <a:t>The photo box is created with cropped corners. </a:t>
            </a:r>
          </a:p>
          <a:p>
            <a:pPr lvl="0"/>
            <a:r>
              <a:rPr lang="en-US"/>
              <a:t>Remember to add or replace the example image.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75DC0354-4E0E-297A-C0CF-35E0178A6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5367" y="581025"/>
            <a:ext cx="5176835" cy="5584747"/>
          </a:xfrm>
          <a:prstGeom prst="snip2DiagRect">
            <a:avLst>
              <a:gd name="adj1" fmla="val 0"/>
              <a:gd name="adj2" fmla="val 8071"/>
            </a:avLst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021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8A5EF0-4A93-E388-6073-85CE4D218244}"/>
              </a:ext>
            </a:extLst>
          </p:cNvPr>
          <p:cNvCxnSpPr>
            <a:cxnSpLocks/>
          </p:cNvCxnSpPr>
          <p:nvPr userDrawn="1"/>
        </p:nvCxnSpPr>
        <p:spPr>
          <a:xfrm>
            <a:off x="6208721" y="1983288"/>
            <a:ext cx="0" cy="3134929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C787CB-1FF0-0CB1-9BC5-30B9AE3E047A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428A539-90A9-244F-15A5-C4D237F890F1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96D3A9-1C0E-5293-64C5-B5672EBA2F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9D58FD-8650-C9C6-F3A8-484EA36971CB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AA8340-0514-12DA-3934-9674E1095C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Headline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583E3F3-9C1B-52E6-6F7B-88C3F1AC7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272" y="2174953"/>
            <a:ext cx="4051916" cy="2712987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25AF91A-1E2B-C862-DF79-027CFF6D73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9969" y="2188222"/>
            <a:ext cx="3951552" cy="2732736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03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FC8714-76B4-13EA-350E-C44D5CA5C1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0ADCDA-9E1E-7B12-3EA2-F460BE2BC345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88801-ED14-E5A2-29F6-162D1090D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Table Headline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98B5353-603C-98AB-C2FE-B9AC1A2D6C3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546272" y="1573213"/>
            <a:ext cx="10074275" cy="459263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68763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F9472A-CAD5-D217-1E56-6D1A601EF8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978A87-0431-93D4-9310-D7B633F285E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973F9-5BDE-43BC-9356-0139F5A18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0A9C9193-4CE9-75F0-B192-107864298DE6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546272" y="1573213"/>
            <a:ext cx="10088563" cy="4637087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128508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humbnail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AA7B8-21C0-3BBF-6286-8BD5DAB7F0F1}"/>
              </a:ext>
            </a:extLst>
          </p:cNvPr>
          <p:cNvCxnSpPr>
            <a:cxnSpLocks/>
          </p:cNvCxnSpPr>
          <p:nvPr userDrawn="1"/>
        </p:nvCxnSpPr>
        <p:spPr>
          <a:xfrm>
            <a:off x="6532373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904EAD2-C8B7-B590-E269-FBA078800D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CD049-43DB-8837-7BE8-44F122036E9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B8B212-0DEE-8494-9663-3E5352005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7993968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with 2 thumbnail images and bullets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50F788D-96F0-C75E-77FD-FECBCBEF3C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2722" y="1414579"/>
            <a:ext cx="3355240" cy="24835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1C42A7-298C-D3D4-2417-AB2A87B8BB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2722" y="4266631"/>
            <a:ext cx="3355239" cy="1641475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Remember to replace the example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C20E875-0E3E-8929-CD59-C64E8E8E30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0306" y="1414579"/>
            <a:ext cx="3355240" cy="24835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F7C8B9-A31F-BB34-3164-64654E146D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90306" y="4266631"/>
            <a:ext cx="3355237" cy="1641475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Remember to replace the example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</p:spTree>
    <p:extLst>
      <p:ext uri="{BB962C8B-B14F-4D97-AF65-F5344CB8AC3E}">
        <p14:creationId xmlns:p14="http://schemas.microsoft.com/office/powerpoint/2010/main" val="1983804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umbnail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AA7B8-21C0-3BBF-6286-8BD5DAB7F0F1}"/>
              </a:ext>
            </a:extLst>
          </p:cNvPr>
          <p:cNvCxnSpPr>
            <a:cxnSpLocks/>
          </p:cNvCxnSpPr>
          <p:nvPr userDrawn="1"/>
        </p:nvCxnSpPr>
        <p:spPr>
          <a:xfrm>
            <a:off x="4759320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90ED91-1427-1E93-3566-44B9C55E8758}"/>
              </a:ext>
            </a:extLst>
          </p:cNvPr>
          <p:cNvCxnSpPr>
            <a:cxnSpLocks/>
          </p:cNvCxnSpPr>
          <p:nvPr userDrawn="1"/>
        </p:nvCxnSpPr>
        <p:spPr>
          <a:xfrm>
            <a:off x="8395224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904EAD2-C8B7-B590-E269-FBA078800D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CD049-43DB-8837-7BE8-44F122036E9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B8B212-0DEE-8494-9663-3E5352005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7955868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with 3 thumbnail images and bullets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50F788D-96F0-C75E-77FD-FECBCBEF3C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3507" y="1414579"/>
            <a:ext cx="2721401" cy="2014421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1C42A7-298C-D3D4-2417-AB2A87B8BB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3507" y="3799338"/>
            <a:ext cx="2721401" cy="2472472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Remember to replace the example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C20E875-0E3E-8929-CD59-C64E8E8E30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17253" y="1414579"/>
            <a:ext cx="2721401" cy="2014421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4F7C8B9-A31F-BB34-3164-64654E146D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17253" y="3799338"/>
            <a:ext cx="2721401" cy="2472472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Remember to replace the example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7DD9D39-8C64-3901-19F3-9B02AE529E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60999" y="1414579"/>
            <a:ext cx="2721401" cy="2014421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36692C8-AE29-0C2E-918C-AF52405425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60998" y="3799338"/>
            <a:ext cx="2721401" cy="2472472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Remember to replace the example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</p:spTree>
    <p:extLst>
      <p:ext uri="{BB962C8B-B14F-4D97-AF65-F5344CB8AC3E}">
        <p14:creationId xmlns:p14="http://schemas.microsoft.com/office/powerpoint/2010/main" val="3368339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humbnail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AA7B8-21C0-3BBF-6286-8BD5DAB7F0F1}"/>
              </a:ext>
            </a:extLst>
          </p:cNvPr>
          <p:cNvCxnSpPr>
            <a:cxnSpLocks/>
          </p:cNvCxnSpPr>
          <p:nvPr userDrawn="1"/>
        </p:nvCxnSpPr>
        <p:spPr>
          <a:xfrm>
            <a:off x="3936360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6904EAD2-C8B7-B590-E269-FBA078800D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CD049-43DB-8837-7BE8-44F122036E9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DF03C9-9D7D-0C15-E55B-72C582C45A47}"/>
              </a:ext>
            </a:extLst>
          </p:cNvPr>
          <p:cNvCxnSpPr>
            <a:cxnSpLocks/>
          </p:cNvCxnSpPr>
          <p:nvPr userDrawn="1"/>
        </p:nvCxnSpPr>
        <p:spPr>
          <a:xfrm>
            <a:off x="6566254" y="1414579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0BCCD8-2CBE-16E1-AF72-297036DAFEE0}"/>
              </a:ext>
            </a:extLst>
          </p:cNvPr>
          <p:cNvCxnSpPr>
            <a:cxnSpLocks/>
          </p:cNvCxnSpPr>
          <p:nvPr userDrawn="1"/>
        </p:nvCxnSpPr>
        <p:spPr>
          <a:xfrm>
            <a:off x="9196149" y="1436990"/>
            <a:ext cx="0" cy="475119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EB8B212-0DEE-8494-9663-3E5352005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8496888" cy="415498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with 4 thumbnail images and bullets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50F788D-96F0-C75E-77FD-FECBCBEF3C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3508" y="1414580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1C42A7-298C-D3D4-2417-AB2A87B8BB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3508" y="3227970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Another Bullet Point </a:t>
            </a:r>
          </a:p>
          <a:p>
            <a:pPr lvl="0"/>
            <a:r>
              <a:rPr lang="en-US"/>
              <a:t>Replace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51CC47FC-8923-1046-B167-ACDCD8E799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4822" y="1414580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D42BF1-D951-C826-0ADE-591FAE2FF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4822" y="3227970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Another Bullet Point </a:t>
            </a:r>
          </a:p>
          <a:p>
            <a:pPr lvl="0"/>
            <a:r>
              <a:rPr lang="en-US"/>
              <a:t>Replace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305AD6DF-18E9-CFE9-7BFB-F16C2DE8B0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3297" y="1436991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EEFC55A-B345-36AF-8122-E8F03F773A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3297" y="3250381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Another Bullet Point </a:t>
            </a:r>
          </a:p>
          <a:p>
            <a:pPr lvl="0"/>
            <a:r>
              <a:rPr lang="en-US"/>
              <a:t>Replace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ABE28098-FA1A-F587-88E5-2548C99F11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64611" y="1436991"/>
            <a:ext cx="2094390" cy="1550298"/>
          </a:xfrm>
          <a:prstGeom prst="snip2DiagRect">
            <a:avLst>
              <a:gd name="adj1" fmla="val 0"/>
              <a:gd name="adj2" fmla="val 781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0B397DC-B4C5-8E1B-0F16-2B6BAD467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64611" y="3250381"/>
            <a:ext cx="2094379" cy="2877711"/>
          </a:xfrm>
        </p:spPr>
        <p:txBody>
          <a:bodyPr wrap="square" lIns="0" tIns="0" rIns="0" bIns="0" anchor="t" anchorCtr="0">
            <a:spAutoFit/>
          </a:bodyPr>
          <a:lstStyle>
            <a:lvl1pPr marL="288925" indent="-288925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This is a Bullet Point Style</a:t>
            </a:r>
          </a:p>
          <a:p>
            <a:pPr lvl="0"/>
            <a:r>
              <a:rPr lang="en-US"/>
              <a:t>Another Bullet Point </a:t>
            </a:r>
          </a:p>
          <a:p>
            <a:pPr lvl="0"/>
            <a:r>
              <a:rPr lang="en-US"/>
              <a:t>Replace image</a:t>
            </a:r>
          </a:p>
          <a:p>
            <a:pPr lvl="0"/>
            <a:r>
              <a:rPr lang="en-US"/>
              <a:t>Cropped corners are part of photo box style</a:t>
            </a:r>
          </a:p>
        </p:txBody>
      </p:sp>
    </p:spTree>
    <p:extLst>
      <p:ext uri="{BB962C8B-B14F-4D97-AF65-F5344CB8AC3E}">
        <p14:creationId xmlns:p14="http://schemas.microsoft.com/office/powerpoint/2010/main" val="96842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id paper with green lines&#10;&#10;Description automatically generated">
            <a:extLst>
              <a:ext uri="{FF2B5EF4-FFF2-40B4-BE49-F238E27FC236}">
                <a16:creationId xmlns:a16="http://schemas.microsoft.com/office/drawing/2014/main" id="{7C1D82BE-36A2-51BF-927B-E604F02F8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571" y="0"/>
            <a:ext cx="11246429" cy="6951945"/>
          </a:xfrm>
          <a:prstGeom prst="rect">
            <a:avLst/>
          </a:prstGeom>
        </p:spPr>
      </p:pic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23858D49-0D66-FB64-5DA5-BE9376C722B4}"/>
              </a:ext>
            </a:extLst>
          </p:cNvPr>
          <p:cNvSpPr/>
          <p:nvPr userDrawn="1"/>
        </p:nvSpPr>
        <p:spPr>
          <a:xfrm>
            <a:off x="0" y="0"/>
            <a:ext cx="6766304" cy="695765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B98E1EA-39B8-B5C6-BD9E-912C5FC76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244" t="-530" r="-1" b="-353"/>
          <a:stretch/>
        </p:blipFill>
        <p:spPr>
          <a:xfrm>
            <a:off x="7930902" y="2649913"/>
            <a:ext cx="3393257" cy="1657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1AAD5-7650-6FD1-9107-A5F83AE3E004}"/>
              </a:ext>
            </a:extLst>
          </p:cNvPr>
          <p:cNvSpPr/>
          <p:nvPr userDrawn="1"/>
        </p:nvSpPr>
        <p:spPr>
          <a:xfrm>
            <a:off x="8171863" y="5210775"/>
            <a:ext cx="172844" cy="1728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9CF2D-C7EA-C002-F12F-563AB228A569}"/>
              </a:ext>
            </a:extLst>
          </p:cNvPr>
          <p:cNvSpPr/>
          <p:nvPr userDrawn="1"/>
        </p:nvSpPr>
        <p:spPr>
          <a:xfrm>
            <a:off x="10764868" y="6248954"/>
            <a:ext cx="168599" cy="16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34990-A3DA-A5C8-36DA-9A8CF3537682}"/>
              </a:ext>
            </a:extLst>
          </p:cNvPr>
          <p:cNvSpPr/>
          <p:nvPr userDrawn="1"/>
        </p:nvSpPr>
        <p:spPr>
          <a:xfrm>
            <a:off x="10427670" y="5905585"/>
            <a:ext cx="337198" cy="337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73AC150-CD05-484D-F653-D1F815570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588" t="36748" b="4506"/>
          <a:stretch/>
        </p:blipFill>
        <p:spPr>
          <a:xfrm>
            <a:off x="6402620" y="-4"/>
            <a:ext cx="980363" cy="695765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0A6C0FC-E1E2-DCF1-0CE4-F3FB0EB79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768" y="2313342"/>
            <a:ext cx="4527176" cy="1495794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Keep Your Presentation Title Short Like This!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332E2471-6142-9D2A-967A-D124840E8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769" y="4030735"/>
            <a:ext cx="4527176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Presentation Subtitle Can Be Placed Here on Multiples Lines, If Needed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9A6DC763-34F8-875E-1480-8EA32AEB6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7955" y="4806332"/>
            <a:ext cx="2816930" cy="1938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BDFB0-D504-B897-EA5C-A2E733589127}"/>
              </a:ext>
            </a:extLst>
          </p:cNvPr>
          <p:cNvSpPr/>
          <p:nvPr userDrawn="1"/>
        </p:nvSpPr>
        <p:spPr>
          <a:xfrm>
            <a:off x="11099606" y="1028924"/>
            <a:ext cx="620482" cy="6204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DF0B61-FD7E-3717-CBB4-5D5BA5CE7389}"/>
              </a:ext>
            </a:extLst>
          </p:cNvPr>
          <p:cNvSpPr/>
          <p:nvPr userDrawn="1"/>
        </p:nvSpPr>
        <p:spPr>
          <a:xfrm>
            <a:off x="10753918" y="1649406"/>
            <a:ext cx="345688" cy="34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ADCAD9-3846-8B10-BA51-3EB15D1A3980}"/>
              </a:ext>
            </a:extLst>
          </p:cNvPr>
          <p:cNvSpPr/>
          <p:nvPr userDrawn="1"/>
        </p:nvSpPr>
        <p:spPr>
          <a:xfrm rot="5400000">
            <a:off x="-3419011" y="3414653"/>
            <a:ext cx="6951946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5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AE9EC82-BF3B-EDA9-D9D0-14F435B96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-8737"/>
          <a:stretch/>
        </p:blipFill>
        <p:spPr>
          <a:xfrm>
            <a:off x="228927" y="257724"/>
            <a:ext cx="1526454" cy="69965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5E9B4-DFD6-1303-D973-B2904E869EA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6137EF5-F0FB-D94D-F6BB-51232A8FE50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41B0CA-C94C-2D62-B889-E06DDD3710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V="1">
            <a:off x="424915" y="3232731"/>
            <a:ext cx="977899" cy="2171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47C7E8-F3A0-C540-5485-1EEF7C201794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029DB3-21A2-6601-7B0F-1099DCE0B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5381" y="3055051"/>
            <a:ext cx="4961032" cy="7478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4BB715-80A3-9667-76A8-D60D33BC0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9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PP Gold">
    <p:bg>
      <p:bgPr>
        <a:gradFill>
          <a:gsLst>
            <a:gs pos="5000">
              <a:schemeClr val="accent1"/>
            </a:gs>
            <a:gs pos="79000">
              <a:schemeClr val="accent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-8482"/>
          <a:stretch/>
        </p:blipFill>
        <p:spPr>
          <a:xfrm>
            <a:off x="228927" y="257724"/>
            <a:ext cx="1517986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6009E7-500A-EB28-BB01-032E967D2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5381" y="3055051"/>
            <a:ext cx="4961032" cy="7478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5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92EEBB-E01D-2996-88A6-2C3BD92670DB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F50E1C-B472-44B6-77A1-FC370E3979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V="1">
            <a:off x="424915" y="3232731"/>
            <a:ext cx="977899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5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85E9B4-DFD6-1303-D973-B2904E869EA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6137EF5-F0FB-D94D-F6BB-51232A8FE50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029DB3-21A2-6601-7B0F-1099DCE0B5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747" y="3055051"/>
            <a:ext cx="4961032" cy="747897"/>
          </a:xfrm>
        </p:spPr>
        <p:txBody>
          <a:bodyPr wrap="square" lIns="0" tIns="0" rIns="0" bIns="0" anchor="ctr" anchorCtr="0">
            <a:spAutoFit/>
          </a:bodyPr>
          <a:lstStyle>
            <a:lvl1pPr algn="l"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4BB715-80A3-9667-76A8-D60D33BC0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1E6DC4-B738-9F0F-9153-7D6611FA1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0" r="-17532"/>
          <a:stretch/>
        </p:blipFill>
        <p:spPr>
          <a:xfrm>
            <a:off x="1882617" y="2634375"/>
            <a:ext cx="3400287" cy="14422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B14E2C-1A51-050D-77BF-AED47F8E47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flipV="1">
            <a:off x="424915" y="3232731"/>
            <a:ext cx="977899" cy="21717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537A39-6272-55FB-C4E4-8B3C8370BD74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449954C-3724-1952-E5D2-4354754B9652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D4768EC-79AF-3E7F-D3E4-C92F9DFC0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F86DB-AB8C-AB3E-9B33-8E88C487A46E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71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Subhe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081CD0C-8F3C-F44C-2B71-47E53D58CB99}"/>
              </a:ext>
            </a:extLst>
          </p:cNvPr>
          <p:cNvSpPr/>
          <p:nvPr userDrawn="1"/>
        </p:nvSpPr>
        <p:spPr>
          <a:xfrm>
            <a:off x="-3432412" y="0"/>
            <a:ext cx="6864824" cy="6864824"/>
          </a:xfrm>
          <a:prstGeom prst="ellipse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A8B44A-EB50-6F27-8BE1-7BDDACED7C46}"/>
              </a:ext>
            </a:extLst>
          </p:cNvPr>
          <p:cNvSpPr/>
          <p:nvPr userDrawn="1"/>
        </p:nvSpPr>
        <p:spPr>
          <a:xfrm>
            <a:off x="-177421" y="3251579"/>
            <a:ext cx="354841" cy="35484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5ABE5508-F7E9-5CE9-D5D6-6AB524ED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359030"/>
            <a:ext cx="4527176" cy="2215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600" u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FF223-C6B4-C2E7-985C-6198865AFB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0" r="-17532"/>
          <a:stretch/>
        </p:blipFill>
        <p:spPr>
          <a:xfrm>
            <a:off x="6115001" y="2634375"/>
            <a:ext cx="3400287" cy="14422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C0449E-0213-6E60-87D9-206FA4C287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251200"/>
            <a:ext cx="4597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2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-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id paper with green lines&#10;&#10;Description automatically generated">
            <a:extLst>
              <a:ext uri="{FF2B5EF4-FFF2-40B4-BE49-F238E27FC236}">
                <a16:creationId xmlns:a16="http://schemas.microsoft.com/office/drawing/2014/main" id="{AB4473A0-1BBB-E77E-A3E6-8C0B622B3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433" y="1"/>
            <a:ext cx="11360002" cy="685800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1" y="0"/>
            <a:ext cx="866268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08FA0-550B-EDD5-F83E-AE968AA2B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96161" y="1148446"/>
            <a:ext cx="952471" cy="95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D12F7-7418-DA77-01EC-616C8FE7D0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8748" t="16540" r="19136" b="27445"/>
          <a:stretch/>
        </p:blipFill>
        <p:spPr>
          <a:xfrm>
            <a:off x="9907969" y="3588500"/>
            <a:ext cx="1529871" cy="20288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E26D4C-2F3B-82A2-B02A-886397A583FD}"/>
              </a:ext>
            </a:extLst>
          </p:cNvPr>
          <p:cNvSpPr/>
          <p:nvPr userDrawn="1"/>
        </p:nvSpPr>
        <p:spPr>
          <a:xfrm>
            <a:off x="2927821" y="2310954"/>
            <a:ext cx="6444343" cy="214305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007E3E-A0B9-B73D-B43A-0071049E6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314" y="2810607"/>
            <a:ext cx="4961032" cy="1107996"/>
          </a:xfrm>
        </p:spPr>
        <p:txBody>
          <a:bodyPr wrap="square" lIns="0" tIns="0" rIns="0" bIns="0" anchor="ctr" anchorCtr="0">
            <a:spAutoFit/>
          </a:bodyPr>
          <a:lstStyle>
            <a:lvl1pPr algn="ctr">
              <a:defRPr sz="4000" b="0" i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Breaker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DD2C4A-72C8-5DC5-B2F9-0E2232A0E1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162" y="1121892"/>
            <a:ext cx="204932" cy="111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6A6F61-17A2-A0C6-D5C1-C2AE54F6C43C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18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- PolyGradient">
    <p:bg>
      <p:bgPr>
        <a:gradFill>
          <a:gsLst>
            <a:gs pos="5000">
              <a:schemeClr val="accent1"/>
            </a:gs>
            <a:gs pos="79000">
              <a:schemeClr val="accent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25E30-B08E-1E81-7D31-5E0D1561C1EB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C6EB9E-53BC-4526-FE39-C66977B4F6C4}"/>
              </a:ext>
            </a:extLst>
          </p:cNvPr>
          <p:cNvSpPr/>
          <p:nvPr userDrawn="1"/>
        </p:nvSpPr>
        <p:spPr>
          <a:xfrm>
            <a:off x="0" y="6754204"/>
            <a:ext cx="12192000" cy="122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C6198E-4024-814F-44EF-BC216EF8C5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F4B85F-28EF-80C1-6A72-239CA5B2A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484" y="2810607"/>
            <a:ext cx="4961032" cy="1107996"/>
          </a:xfrm>
        </p:spPr>
        <p:txBody>
          <a:bodyPr wrap="square" lIns="0" tIns="0" rIns="0" bIns="0" anchor="ctr" anchorCtr="0">
            <a:spAutoFit/>
          </a:bodyPr>
          <a:lstStyle>
            <a:lvl1pPr algn="ctr">
              <a:defRPr sz="4000" b="0" i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Breaker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81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-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B9F401F-08A8-39B6-44C9-E6CB9CF0D1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355775C-B6BA-F0F9-61E7-8E1077B65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939200-C7E6-6C54-AA2C-FE3AD90A3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484" y="2810607"/>
            <a:ext cx="4961032" cy="1107996"/>
          </a:xfrm>
        </p:spPr>
        <p:txBody>
          <a:bodyPr wrap="square" lIns="0" tIns="0" rIns="0" bIns="0" anchor="ctr" anchorCtr="0">
            <a:spAutoFit/>
          </a:bodyPr>
          <a:lstStyle>
            <a:lvl1pPr algn="ctr">
              <a:defRPr sz="40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Breaker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5F04AD-AF68-2C31-0AC8-ABA50CC00DE3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50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-1"/>
            <a:ext cx="11331094" cy="682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0" y="-1"/>
            <a:ext cx="868924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8DE6C-B7D7-A06E-7FD0-4C58C286D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771" y="-1454712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Large Photo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89AC7-8C1F-6B32-89BE-45053B7B9900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005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or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-1"/>
            <a:ext cx="11331094" cy="682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0" y="-1"/>
            <a:ext cx="868924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89AC7-8C1F-6B32-89BE-45053B7B9900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8DE6C-B7D7-A06E-7FD0-4C58C286D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771" y="-1454712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Large Photo Corner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nip Diagonal Corner Rectangle 4">
            <a:extLst>
              <a:ext uri="{FF2B5EF4-FFF2-40B4-BE49-F238E27FC236}">
                <a16:creationId xmlns:a16="http://schemas.microsoft.com/office/drawing/2014/main" id="{A168CB2C-87C8-E465-ECC2-76D239E045FA}"/>
              </a:ext>
            </a:extLst>
          </p:cNvPr>
          <p:cNvSpPr/>
          <p:nvPr userDrawn="1"/>
        </p:nvSpPr>
        <p:spPr>
          <a:xfrm flipH="1">
            <a:off x="8107679" y="3261360"/>
            <a:ext cx="4084317" cy="3474581"/>
          </a:xfrm>
          <a:prstGeom prst="snip2DiagRect">
            <a:avLst>
              <a:gd name="adj1" fmla="val 0"/>
              <a:gd name="adj2" fmla="val 654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284897D-5C85-3054-8B47-711370EE27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3938" y="3559507"/>
            <a:ext cx="3337892" cy="2877711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/>
              <a:t>Use this slide template to display a large photo and bulleted text</a:t>
            </a:r>
          </a:p>
          <a:p>
            <a:r>
              <a:rPr lang="en-US"/>
              <a:t>Remember to replace this low-res example image with higher-res photo for your presentation</a:t>
            </a:r>
          </a:p>
          <a:p>
            <a:r>
              <a:rPr lang="en-US"/>
              <a:t>Another bullet style line here</a:t>
            </a:r>
          </a:p>
          <a:p>
            <a:r>
              <a:rPr lang="en-US"/>
              <a:t>Another bullet style here</a:t>
            </a:r>
          </a:p>
        </p:txBody>
      </p:sp>
    </p:spTree>
    <p:extLst>
      <p:ext uri="{BB962C8B-B14F-4D97-AF65-F5344CB8AC3E}">
        <p14:creationId xmlns:p14="http://schemas.microsoft.com/office/powerpoint/2010/main" val="1108099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-1"/>
            <a:ext cx="11331094" cy="682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0" y="-1"/>
            <a:ext cx="868924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8DE6C-B7D7-A06E-7FD0-4C58C286D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771" y="-1454712"/>
            <a:ext cx="807905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Large Photo Center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89AC7-8C1F-6B32-89BE-45053B7B9900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49EED16-D20A-FB7A-7550-9DF763BDE666}"/>
              </a:ext>
            </a:extLst>
          </p:cNvPr>
          <p:cNvSpPr>
            <a:spLocks noGrp="1"/>
          </p:cNvSpPr>
          <p:nvPr userDrawn="1"/>
        </p:nvSpPr>
        <p:spPr>
          <a:xfrm>
            <a:off x="3450275" y="2617190"/>
            <a:ext cx="5291450" cy="1623620"/>
          </a:xfrm>
          <a:prstGeom prst="snip2DiagRect">
            <a:avLst>
              <a:gd name="adj1" fmla="val 0"/>
              <a:gd name="adj2" fmla="val 16014"/>
            </a:avLst>
          </a:prstGeom>
          <a:solidFill>
            <a:schemeClr val="tx1"/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B8FD23-FCF5-28D9-9DE9-A7E5B1CFCC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0276" y="2617190"/>
            <a:ext cx="5291450" cy="16256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r>
              <a:rPr lang="en-US"/>
              <a:t>This can house content</a:t>
            </a:r>
          </a:p>
        </p:txBody>
      </p:sp>
    </p:spTree>
    <p:extLst>
      <p:ext uri="{BB962C8B-B14F-4D97-AF65-F5344CB8AC3E}">
        <p14:creationId xmlns:p14="http://schemas.microsoft.com/office/powerpoint/2010/main" val="10265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1D82BE-36A2-51BF-927B-E604F02F8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571" y="0"/>
            <a:ext cx="11246429" cy="6951945"/>
          </a:xfrm>
          <a:prstGeom prst="rect">
            <a:avLst/>
          </a:prstGeom>
        </p:spPr>
      </p:pic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23858D49-0D66-FB64-5DA5-BE9376C722B4}"/>
              </a:ext>
            </a:extLst>
          </p:cNvPr>
          <p:cNvSpPr/>
          <p:nvPr userDrawn="1"/>
        </p:nvSpPr>
        <p:spPr>
          <a:xfrm>
            <a:off x="0" y="-1"/>
            <a:ext cx="6096000" cy="695765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9CF2D-C7EA-C002-F12F-563AB228A569}"/>
              </a:ext>
            </a:extLst>
          </p:cNvPr>
          <p:cNvSpPr/>
          <p:nvPr userDrawn="1"/>
        </p:nvSpPr>
        <p:spPr>
          <a:xfrm>
            <a:off x="10764868" y="6248954"/>
            <a:ext cx="168599" cy="168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34990-A3DA-A5C8-36DA-9A8CF3537682}"/>
              </a:ext>
            </a:extLst>
          </p:cNvPr>
          <p:cNvSpPr/>
          <p:nvPr userDrawn="1"/>
        </p:nvSpPr>
        <p:spPr>
          <a:xfrm>
            <a:off x="10427670" y="5905585"/>
            <a:ext cx="337198" cy="337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0A6C0FC-E1E2-DCF1-0CE4-F3FB0EB79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769" y="2313342"/>
            <a:ext cx="3639370" cy="1495794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Can Be Multiple Lines Like This!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332E2471-6142-9D2A-967A-D124840E8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769" y="4028773"/>
            <a:ext cx="4527176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Presentation Subtitle Can Be Placed Here on Multiples Lines, If Needed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BDFB0-D504-B897-EA5C-A2E733589127}"/>
              </a:ext>
            </a:extLst>
          </p:cNvPr>
          <p:cNvSpPr/>
          <p:nvPr userDrawn="1"/>
        </p:nvSpPr>
        <p:spPr>
          <a:xfrm>
            <a:off x="11099606" y="1028924"/>
            <a:ext cx="620482" cy="6204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DF0B61-FD7E-3717-CBB4-5D5BA5CE7389}"/>
              </a:ext>
            </a:extLst>
          </p:cNvPr>
          <p:cNvSpPr/>
          <p:nvPr userDrawn="1"/>
        </p:nvSpPr>
        <p:spPr>
          <a:xfrm>
            <a:off x="10753918" y="1649406"/>
            <a:ext cx="345688" cy="34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958760-83EA-B59F-E153-7DCA36FC1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0" r="-17532"/>
          <a:stretch/>
        </p:blipFill>
        <p:spPr>
          <a:xfrm>
            <a:off x="668541" y="677031"/>
            <a:ext cx="2644589" cy="11217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4AE804-1465-B5A1-94B3-CD28695DA90B}"/>
              </a:ext>
            </a:extLst>
          </p:cNvPr>
          <p:cNvSpPr/>
          <p:nvPr userDrawn="1"/>
        </p:nvSpPr>
        <p:spPr>
          <a:xfrm rot="5400000">
            <a:off x="-3419011" y="3414653"/>
            <a:ext cx="6951946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40B7CAE6-9827-8F27-FB6B-80CDED2B89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769" y="4802408"/>
            <a:ext cx="2816930" cy="1938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</p:spTree>
    <p:extLst>
      <p:ext uri="{BB962C8B-B14F-4D97-AF65-F5344CB8AC3E}">
        <p14:creationId xmlns:p14="http://schemas.microsoft.com/office/powerpoint/2010/main" val="2459139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EA003B63-8FB5-8DFC-DB75-3E7AFD7A0D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906" y="0"/>
            <a:ext cx="11331094" cy="67716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23BD1-F779-7AE6-D7E0-CA0CD7E6FB7B}"/>
              </a:ext>
            </a:extLst>
          </p:cNvPr>
          <p:cNvSpPr/>
          <p:nvPr userDrawn="1"/>
        </p:nvSpPr>
        <p:spPr>
          <a:xfrm>
            <a:off x="-1" y="0"/>
            <a:ext cx="866269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1C921C-2928-8472-CE81-B04ADAAF0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B40B7-A77A-8211-5C78-B3A460B66DD2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43E2F4-F7B9-E678-B8D9-3E0333958A0B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4F722E-D637-1DF6-07A1-8CB4963FA6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6AE894-CC05-0FE8-49BE-552915C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630627"/>
            <a:ext cx="3767460" cy="1246495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3000" b="0" i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Hero</a:t>
            </a:r>
            <a:br>
              <a:rPr lang="en-US"/>
            </a:br>
            <a:r>
              <a:rPr lang="en-US"/>
              <a:t>Stat Moment or Headline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270AD6-E1D1-9BE5-468E-31F9E8B72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DB000CA-81E1-1A9F-CB4A-A269B6BE63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6272" y="2077184"/>
            <a:ext cx="3658985" cy="3091808"/>
          </a:xfrm>
        </p:spPr>
        <p:txBody>
          <a:bodyPr wrap="square" lIns="0" tIns="0" rIns="0" bIns="0" anchor="t" anchorCtr="0">
            <a:spAutoFit/>
          </a:bodyPr>
          <a:lstStyle>
            <a:lvl1pPr marL="342900" indent="-342900">
              <a:lnSpc>
                <a:spcPts val="28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endParaRPr lang="en-US"/>
          </a:p>
          <a:p>
            <a:pPr lvl="0"/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931987-7F51-08B4-DA22-A0A45C7D566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F660EA-3A60-2D07-1357-29D69F729AE6}"/>
              </a:ext>
            </a:extLst>
          </p:cNvPr>
          <p:cNvSpPr/>
          <p:nvPr userDrawn="1"/>
        </p:nvSpPr>
        <p:spPr>
          <a:xfrm>
            <a:off x="0" y="0"/>
            <a:ext cx="866269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549F6CA-58AB-30B7-8164-2F28B596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6C2CF5-2C2F-5FF8-7FDB-AD9279AEBFD1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170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5E0643C-F730-1912-F30C-CE8EC50693F0}"/>
              </a:ext>
            </a:extLst>
          </p:cNvPr>
          <p:cNvSpPr/>
          <p:nvPr userDrawn="1"/>
        </p:nvSpPr>
        <p:spPr>
          <a:xfrm>
            <a:off x="351594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FD64FE-809E-1DDB-1741-E2FDDB3E93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1E647E-B563-7B22-9D5E-500ED921A807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8A734-C5D7-2B19-956C-077D7F59E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221250"/>
            <a:ext cx="3767460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F3823B4-166E-43D7-CE46-45308C831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4A0C9-94D0-1507-F4A7-4394A036E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0990" y="0"/>
            <a:ext cx="4661394" cy="6699173"/>
          </a:xfrm>
        </p:spPr>
        <p:txBody>
          <a:bodyPr lIns="0" tIns="0" rIns="0" bIns="0" anchor="ctr" anchorCtr="0">
            <a:noAutofit/>
          </a:bodyPr>
          <a:lstStyle>
            <a:lvl1pPr marL="288925" indent="-288925">
              <a:lnSpc>
                <a:spcPct val="150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b="1"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690563" indent="-233363">
              <a:lnSpc>
                <a:spcPct val="150000"/>
              </a:lnSpc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Agenda Item #1</a:t>
            </a:r>
          </a:p>
          <a:p>
            <a:pPr lvl="1"/>
            <a:r>
              <a:rPr lang="en-US"/>
              <a:t>Sub-Agenda Item</a:t>
            </a:r>
          </a:p>
          <a:p>
            <a:pPr lvl="0"/>
            <a:r>
              <a:rPr lang="en-US"/>
              <a:t>Agenda Item #2</a:t>
            </a:r>
          </a:p>
          <a:p>
            <a:pPr lvl="1"/>
            <a:r>
              <a:rPr lang="en-US"/>
              <a:t>Sub-Agenda Item</a:t>
            </a:r>
          </a:p>
          <a:p>
            <a:pPr lvl="0"/>
            <a:r>
              <a:rPr lang="en-US"/>
              <a:t>Agenda Item #3</a:t>
            </a:r>
          </a:p>
          <a:p>
            <a:pPr lvl="1"/>
            <a:r>
              <a:rPr lang="en-US"/>
              <a:t>Sub-Agenda Item</a:t>
            </a:r>
          </a:p>
          <a:p>
            <a:pPr lvl="1"/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6590B5-CD17-0827-A253-5F0FF2B9C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8374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F660EA-3A60-2D07-1357-29D69F729AE6}"/>
              </a:ext>
            </a:extLst>
          </p:cNvPr>
          <p:cNvSpPr/>
          <p:nvPr userDrawn="1"/>
        </p:nvSpPr>
        <p:spPr>
          <a:xfrm>
            <a:off x="1" y="0"/>
            <a:ext cx="8662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549F6CA-58AB-30B7-8164-2F28B596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C19EF2-4BD7-8BAB-2BB7-71E397C12D3A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07407CF-BFCF-09A3-71DE-07CFE3FBEBA6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436CBC6-4737-B139-79BD-75FF31089E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6094E0-8F79-95EC-5A2D-98FDEE953928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679304-9D78-3DDB-650B-D6238C428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221250"/>
            <a:ext cx="3767460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Presenters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F3823B4-166E-43D7-CE46-45308C831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14D216-E1B1-A358-CA37-4B947BE48A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9" y="647722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45C0F9-ABF4-F36B-5286-D8AC0D1353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1036326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0BAEB7BC-5390-9AC5-7466-71295320EA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9" y="1555728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25">
            <a:extLst>
              <a:ext uri="{FF2B5EF4-FFF2-40B4-BE49-F238E27FC236}">
                <a16:creationId xmlns:a16="http://schemas.microsoft.com/office/drawing/2014/main" id="{9D50F18D-094A-3F34-2332-8184FB0280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1944332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D6B49A9E-56E0-4B96-274E-AE9407060A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24810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C839A827-042A-45CF-EC5F-3EEC0A0428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28696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B156D5DE-348A-5814-3D63-99B7A7AD7C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9" y="33954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0D022B4F-445B-C68B-7D4E-1637811ADE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37840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54D46402-2D58-540B-47B8-CA3E0CE9B4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9" y="43098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909AFB5E-0CCE-C809-D6E8-F711323BBC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46984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7902C37C-44BB-6725-15F0-5B312B8F53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9" y="5224213"/>
            <a:ext cx="3993398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2000" b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DA285015-17FB-D5F3-0FEE-0E501CFF31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5612817"/>
            <a:ext cx="2493586" cy="193899"/>
          </a:xfrm>
        </p:spPr>
        <p:txBody>
          <a:bodyPr lIns="0" tIns="0" rIns="0" bIns="0">
            <a:spAutoFit/>
          </a:bodyPr>
          <a:lstStyle>
            <a:lvl1pPr marL="0" indent="0" algn="l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</p:spTree>
    <p:extLst>
      <p:ext uri="{BB962C8B-B14F-4D97-AF65-F5344CB8AC3E}">
        <p14:creationId xmlns:p14="http://schemas.microsoft.com/office/powerpoint/2010/main" val="4193802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E6679F5-96E0-BD70-31C0-10209E37E0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C0E34B-ADAF-5729-D4BB-8242DF08681C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2E4D99A-88DE-48A2-E0F1-4AF29FFAE09A}"/>
              </a:ext>
            </a:extLst>
          </p:cNvPr>
          <p:cNvSpPr/>
          <p:nvPr userDrawn="1"/>
        </p:nvSpPr>
        <p:spPr>
          <a:xfrm>
            <a:off x="1" y="0"/>
            <a:ext cx="866268" cy="6771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DABA744-F319-7460-1609-E8ECBE0A3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7857"/>
          <a:stretch/>
        </p:blipFill>
        <p:spPr>
          <a:xfrm>
            <a:off x="228927" y="257724"/>
            <a:ext cx="449773" cy="69965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2606EC-A361-B6FD-E4A7-B0AF767C1786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0EE987-B5F6-E451-5BCA-FBC8DB607883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424ED4-DC11-C4BE-7E39-90ABA7CBE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272" y="3221250"/>
            <a:ext cx="2374087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Presenters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61CC1D-7F2D-4848-1C30-F2077CBE2E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08529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14D216-E1B1-A358-CA37-4B947BE48A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8076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45C0F9-ABF4-F36B-5286-D8AC0D1353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2281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0694C6C1-6799-95CB-564F-8811DA6442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215273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C0A215AB-AB65-FFB7-0F00-38FCF35560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14820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C4AF98F5-F58E-A2ED-7F29-E2F6D5E90D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9025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88FB6509-0D93-6611-D7C7-6FD26DE6261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729291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5BEE588D-762B-2369-368B-C2FCD001C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8838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3F1D34FC-6675-3EEB-E38D-CE1261756F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3043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A3517DE7-74E1-B2E5-6C8E-DDBEB1AB36F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08529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68637E61-96FE-6C26-A5D3-761BBE2D00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08077" y="5264872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F2EEA79E-A7F6-0349-F912-3FAEA0CF6B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12281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359479E4-F628-B7AB-2E1E-A8FED7F7DC8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15273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5">
            <a:extLst>
              <a:ext uri="{FF2B5EF4-FFF2-40B4-BE49-F238E27FC236}">
                <a16:creationId xmlns:a16="http://schemas.microsoft.com/office/drawing/2014/main" id="{35B95967-E66B-2F6E-7AF1-DC37260202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4820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C08D11D5-33A7-D5EF-A135-B14C00E9CF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19025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D1F1A066-CE4D-8C28-3E0D-497AFB2F501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729291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25">
            <a:extLst>
              <a:ext uri="{FF2B5EF4-FFF2-40B4-BE49-F238E27FC236}">
                <a16:creationId xmlns:a16="http://schemas.microsoft.com/office/drawing/2014/main" id="{B8DB5B98-DAD6-5F37-B7AB-9449750ED2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28838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B257F93C-060F-119F-E4CF-ED6B9BE344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3043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</p:spTree>
    <p:extLst>
      <p:ext uri="{BB962C8B-B14F-4D97-AF65-F5344CB8AC3E}">
        <p14:creationId xmlns:p14="http://schemas.microsoft.com/office/powerpoint/2010/main" val="388423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esenters +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ADA161-70AD-0048-BCB5-3D0F957584BF}"/>
              </a:ext>
            </a:extLst>
          </p:cNvPr>
          <p:cNvSpPr/>
          <p:nvPr userDrawn="1"/>
        </p:nvSpPr>
        <p:spPr>
          <a:xfrm>
            <a:off x="4979962" y="0"/>
            <a:ext cx="721033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FAA33DE-F0FD-4B48-80E7-86C5E3CFF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8D8D22-ABF4-BE7C-837B-CE221BD442E4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DE3DDCD-5819-0920-274A-60776EE3BB97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63FA833-6711-42C4-C7DE-26443AA8C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D2FF26-D927-0055-36DB-3D9499EE44AF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633C6-3B1F-3456-83C4-E2E4F385A1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5808" y="3221250"/>
            <a:ext cx="2931145" cy="415498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Presenters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88B5388C-FB95-C5B3-EFA5-2B88B31E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61CC1D-7F2D-4848-1C30-F2077CBE2E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3544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C14D216-E1B1-A358-CA37-4B947BE48A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3091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45C0F9-ABF4-F36B-5286-D8AC0D1353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7296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0694C6C1-6799-95CB-564F-8811DA6442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200288" y="9573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C0A215AB-AB65-FFB7-0F00-38FCF35560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9835" y="2521673"/>
            <a:ext cx="2282457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C4AF98F5-F58E-A2ED-7F29-E2F6D5E90D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04040" y="28907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37" name="Picture Placeholder 11">
            <a:extLst>
              <a:ext uri="{FF2B5EF4-FFF2-40B4-BE49-F238E27FC236}">
                <a16:creationId xmlns:a16="http://schemas.microsoft.com/office/drawing/2014/main" id="{A3517DE7-74E1-B2E5-6C8E-DDBEB1AB36F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93544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68637E61-96FE-6C26-A5D3-761BBE2D00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3091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F2EEA79E-A7F6-0349-F912-3FAEA0CF6B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7296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359479E4-F628-B7AB-2E1E-A8FED7F7DC8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200288" y="3700579"/>
            <a:ext cx="1281551" cy="1282824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ln>
                  <a:solidFill>
                    <a:schemeClr val="tx1"/>
                  </a:solidFill>
                </a:ln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5">
            <a:extLst>
              <a:ext uri="{FF2B5EF4-FFF2-40B4-BE49-F238E27FC236}">
                <a16:creationId xmlns:a16="http://schemas.microsoft.com/office/drawing/2014/main" id="{35B95967-E66B-2F6E-7AF1-DC37260202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9835" y="5264873"/>
            <a:ext cx="2282456" cy="2492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8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C08D11D5-33A7-D5EF-A135-B14C00E9CF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04040" y="5633924"/>
            <a:ext cx="2074047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Job Title or Major, etc.</a:t>
            </a:r>
          </a:p>
        </p:txBody>
      </p:sp>
    </p:spTree>
    <p:extLst>
      <p:ext uri="{BB962C8B-B14F-4D97-AF65-F5344CB8AC3E}">
        <p14:creationId xmlns:p14="http://schemas.microsoft.com/office/powerpoint/2010/main" val="181189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ext with CPP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73D8B5-3058-D6B0-B994-CE471B949298}"/>
              </a:ext>
            </a:extLst>
          </p:cNvPr>
          <p:cNvSpPr/>
          <p:nvPr userDrawn="1"/>
        </p:nvSpPr>
        <p:spPr>
          <a:xfrm>
            <a:off x="4979962" y="0"/>
            <a:ext cx="721033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1018BB-501E-EE4B-849A-066C3A57A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1" r="66561"/>
          <a:stretch/>
        </p:blipFill>
        <p:spPr>
          <a:xfrm>
            <a:off x="228927" y="257724"/>
            <a:ext cx="472818" cy="69965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50F7F9-B70D-CD87-6DC2-667046270E47}"/>
              </a:ext>
            </a:extLst>
          </p:cNvPr>
          <p:cNvCxnSpPr>
            <a:cxnSpLocks/>
          </p:cNvCxnSpPr>
          <p:nvPr userDrawn="1"/>
        </p:nvCxnSpPr>
        <p:spPr>
          <a:xfrm flipH="1">
            <a:off x="430454" y="1135781"/>
            <a:ext cx="567" cy="495393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76D0D3E-F86D-5480-E3C7-925FF3859529}"/>
              </a:ext>
            </a:extLst>
          </p:cNvPr>
          <p:cNvSpPr/>
          <p:nvPr userDrawn="1"/>
        </p:nvSpPr>
        <p:spPr>
          <a:xfrm>
            <a:off x="351878" y="6008053"/>
            <a:ext cx="157719" cy="15771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A684B1-A678-685A-071E-45C9A85D9C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987" y="1121892"/>
            <a:ext cx="204932" cy="111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E21C22-B201-2579-C0BD-85CB94EAB19A}"/>
              </a:ext>
            </a:extLst>
          </p:cNvPr>
          <p:cNvSpPr/>
          <p:nvPr userDrawn="1"/>
        </p:nvSpPr>
        <p:spPr>
          <a:xfrm>
            <a:off x="0" y="6735364"/>
            <a:ext cx="12192000" cy="122635"/>
          </a:xfrm>
          <a:prstGeom prst="rect">
            <a:avLst/>
          </a:prstGeom>
          <a:gradFill>
            <a:gsLst>
              <a:gs pos="5000">
                <a:schemeClr val="accent1"/>
              </a:gs>
              <a:gs pos="79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99972-6CAE-C07C-1A29-78C34ACDF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7637" y="3013501"/>
            <a:ext cx="2886975" cy="830997"/>
          </a:xfrm>
        </p:spPr>
        <p:txBody>
          <a:bodyPr wrap="square" lIns="0" tIns="0" rIns="0" bIns="0" anchor="ctr" anchorCtr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 Short Headline</a:t>
            </a:r>
            <a:br>
              <a:rPr lang="en-US"/>
            </a:br>
            <a:r>
              <a:rPr lang="en-US"/>
              <a:t>Can Go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6F49E50-0C7E-7E49-2118-393290668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A368A1-BFD3-9127-06A4-B402CF8566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1020" y="2072025"/>
            <a:ext cx="4493343" cy="2713948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50000"/>
              </a:lnSpc>
              <a:buClr>
                <a:schemeClr val="accent2"/>
              </a:buClr>
              <a:buSzPct val="100000"/>
              <a:buFontTx/>
              <a:buNone/>
              <a:tabLst/>
              <a:defRPr sz="2000">
                <a:solidFill>
                  <a:schemeClr val="tx2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457200" indent="0">
              <a:buClr>
                <a:schemeClr val="accent2"/>
              </a:buClr>
              <a:buSzPct val="70000"/>
              <a:buFont typeface="Arial" panose="020B0604020202020204" pitchFamily="34" charset="0"/>
              <a:buNone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4588" indent="-230188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7813" indent="-176213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63750" indent="-234950"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9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FF74D-4D2B-ECCE-80B8-6DD34726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37" y="365125"/>
            <a:ext cx="80790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41D34-C295-2233-34B4-E1A9519B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5937" y="1825625"/>
            <a:ext cx="80790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7F2B7-82AE-CEF3-95D5-3A113569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794" y="63340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44AE-E8EC-4649-B0F6-833A69ED81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3B191C-5F7F-2026-7D61-B86A083FA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6047" y="6428864"/>
            <a:ext cx="4196857" cy="34282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Cal Poly Pomona | 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459F0B-2898-5BB5-A379-2D8201AD8E10}"/>
              </a:ext>
            </a:extLst>
          </p:cNvPr>
          <p:cNvSpPr txBox="1">
            <a:spLocks/>
          </p:cNvSpPr>
          <p:nvPr userDrawn="1"/>
        </p:nvSpPr>
        <p:spPr>
          <a:xfrm>
            <a:off x="0" y="6334048"/>
            <a:ext cx="866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FB44AE-E8EC-4649-B0F6-833A69ED813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1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711" r:id="rId3"/>
    <p:sldLayoutId id="2147483720" r:id="rId4"/>
    <p:sldLayoutId id="2147483664" r:id="rId5"/>
    <p:sldLayoutId id="2147483661" r:id="rId6"/>
    <p:sldLayoutId id="2147483700" r:id="rId7"/>
    <p:sldLayoutId id="2147483660" r:id="rId8"/>
    <p:sldLayoutId id="2147483697" r:id="rId9"/>
    <p:sldLayoutId id="2147483701" r:id="rId10"/>
    <p:sldLayoutId id="2147483704" r:id="rId11"/>
    <p:sldLayoutId id="2147483705" r:id="rId12"/>
    <p:sldLayoutId id="2147483699" r:id="rId13"/>
    <p:sldLayoutId id="2147483703" r:id="rId14"/>
    <p:sldLayoutId id="2147483706" r:id="rId15"/>
    <p:sldLayoutId id="2147483724" r:id="rId16"/>
    <p:sldLayoutId id="2147483692" r:id="rId17"/>
    <p:sldLayoutId id="2147483725" r:id="rId18"/>
    <p:sldLayoutId id="2147483726" r:id="rId19"/>
    <p:sldLayoutId id="2147483729" r:id="rId20"/>
    <p:sldLayoutId id="2147483695" r:id="rId21"/>
    <p:sldLayoutId id="2147483694" r:id="rId22"/>
    <p:sldLayoutId id="2147483710" r:id="rId23"/>
    <p:sldLayoutId id="2147483668" r:id="rId24"/>
    <p:sldLayoutId id="2147483683" r:id="rId25"/>
    <p:sldLayoutId id="2147483682" r:id="rId26"/>
    <p:sldLayoutId id="2147483727" r:id="rId27"/>
    <p:sldLayoutId id="2147483690" r:id="rId28"/>
    <p:sldLayoutId id="2147483728" r:id="rId29"/>
    <p:sldLayoutId id="2147483670" r:id="rId30"/>
    <p:sldLayoutId id="2147483669" r:id="rId31"/>
    <p:sldLayoutId id="2147483702" r:id="rId32"/>
    <p:sldLayoutId id="2147483674" r:id="rId33"/>
    <p:sldLayoutId id="2147483716" r:id="rId34"/>
    <p:sldLayoutId id="2147483685" r:id="rId35"/>
    <p:sldLayoutId id="2147483712" r:id="rId36"/>
    <p:sldLayoutId id="2147483715" r:id="rId37"/>
    <p:sldLayoutId id="2147483732" r:id="rId38"/>
    <p:sldLayoutId id="2147483733" r:id="rId39"/>
    <p:sldLayoutId id="2147483717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28" userDrawn="1">
          <p15:clr>
            <a:srgbClr val="F26B43"/>
          </p15:clr>
        </p15:guide>
        <p15:guide id="4" pos="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4AD5-BE3D-D78C-4EAA-17A88FAC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461" y="2303573"/>
            <a:ext cx="4528370" cy="199439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K12 Platform - 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A Comprehensive School Management System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1D909-AE1A-42D0-72D6-28A06859BC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5769" y="5574177"/>
            <a:ext cx="2816930" cy="193899"/>
          </a:xfrm>
        </p:spPr>
        <p:txBody>
          <a:bodyPr/>
          <a:lstStyle/>
          <a:p>
            <a:r>
              <a:rPr lang="en-US"/>
              <a:t>May 13,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A8FC27-16C8-968D-53B2-67F919128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5769" y="4712619"/>
            <a:ext cx="4527176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Georgia"/>
                <a:cs typeface="Arial"/>
              </a:rPr>
              <a:t>Course, Assignment, and Attendance Management for K-12 Institutions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57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C397D-8E03-5227-1D76-B5385A4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INTERFACES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2D7BB75-EE21-5E76-6D81-7CC3EB40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07" b="-2"/>
          <a:stretch/>
        </p:blipFill>
        <p:spPr>
          <a:xfrm>
            <a:off x="99922" y="191106"/>
            <a:ext cx="4015283" cy="2021435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55F14C1-DBEB-414D-50AC-F9A8810A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1" t="42" r="5127" b="-1534"/>
          <a:stretch>
            <a:fillRect/>
          </a:stretch>
        </p:blipFill>
        <p:spPr>
          <a:xfrm>
            <a:off x="99051" y="2369094"/>
            <a:ext cx="4023090" cy="2043848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82D4489-ABAE-36C2-83BD-7C98BB1E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26" t="265" r="21903" b="265"/>
          <a:stretch>
            <a:fillRect/>
          </a:stretch>
        </p:blipFill>
        <p:spPr>
          <a:xfrm>
            <a:off x="4140440" y="191103"/>
            <a:ext cx="7650738" cy="4089555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EB7AE79-8969-C2CF-BD1E-75A6F93E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76" r="28826" b="239"/>
          <a:stretch>
            <a:fillRect/>
          </a:stretch>
        </p:blipFill>
        <p:spPr>
          <a:xfrm>
            <a:off x="99920" y="4567523"/>
            <a:ext cx="4031015" cy="196401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048C4-96BA-B9A7-43D5-02DE4FDC4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BFB44AE-E8EC-4649-B0F6-833A69ED8138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28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23755-7DBC-74D5-4B63-C7446678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3BF18B-C8A1-400D-BBBD-6103EC9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38B785-C5F7-6C70-A145-97846146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Courses &amp; Assignments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1070658-7612-6362-57C0-A75C1FD2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" r="50956" b="-1"/>
          <a:stretch/>
        </p:blipFill>
        <p:spPr>
          <a:xfrm>
            <a:off x="545231" y="858525"/>
            <a:ext cx="3721230" cy="5211860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8BED888-B74B-05D3-2917-24E4D205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00" r="5" b="25199"/>
          <a:stretch/>
        </p:blipFill>
        <p:spPr>
          <a:xfrm>
            <a:off x="4457706" y="858524"/>
            <a:ext cx="3685032" cy="2505456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B23DE1A-BD69-B532-3E50-146BFF0D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" t="711" r="35515" b="-139"/>
          <a:stretch>
            <a:fillRect/>
          </a:stretch>
        </p:blipFill>
        <p:spPr>
          <a:xfrm>
            <a:off x="4457712" y="3564974"/>
            <a:ext cx="3683582" cy="249116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1FBED-675B-E924-2C44-D9C141C20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BFB44AE-E8EC-4649-B0F6-833A69ED8138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24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F0C57-391D-32A6-7684-98068F57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EAA8ABB-E28C-4BD6-B2CD-376882E92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A4D9774-0270-3D22-7554-2567D139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604" y="679731"/>
            <a:ext cx="3090345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Attendance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0B7B7F1-0E93-856A-1FCC-48033F4C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331" b="-3"/>
          <a:stretch/>
        </p:blipFill>
        <p:spPr>
          <a:xfrm>
            <a:off x="996363" y="972235"/>
            <a:ext cx="3383280" cy="5047735"/>
          </a:xfrm>
          <a:prstGeom prst="rect">
            <a:avLst/>
          </a:prstGeom>
        </p:spPr>
      </p:pic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27F7C8C-91E5-0D8D-DE98-B715EB0D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951" b="-3"/>
          <a:stretch/>
        </p:blipFill>
        <p:spPr>
          <a:xfrm>
            <a:off x="4683639" y="972235"/>
            <a:ext cx="3383280" cy="50477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7A572-7777-D812-8936-07D1C296B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98192" y="6492240"/>
            <a:ext cx="2072723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BFB44AE-E8EC-4649-B0F6-833A69ED8138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09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06609-C7FE-6944-0AEE-62566E2F7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EFAA3A3-4411-2051-A3CE-1353DD59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cs typeface="+mj-cs"/>
              </a:rPr>
              <a:t>Events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D5E585B-C953-6926-EB3A-7D376617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14" r="3" b="15059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5EB572-55AC-67E9-EA03-F7E1CFFD9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1BFB44AE-E8EC-4649-B0F6-833A69ED81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algn="r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9DBD2-8B11-F905-6B9F-EDACD7B3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Inspiration: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ADBD8-2A99-E442-748D-3106A3585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BFB44AE-E8EC-4649-B0F6-833A69ED8138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of a classroom&#10;&#10;AI-generated content may be incorrect.">
            <a:extLst>
              <a:ext uri="{FF2B5EF4-FFF2-40B4-BE49-F238E27FC236}">
                <a16:creationId xmlns:a16="http://schemas.microsoft.com/office/drawing/2014/main" id="{47640759-4D6C-1199-4103-148C91D9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23" r="2" b="25300"/>
          <a:stretch/>
        </p:blipFill>
        <p:spPr>
          <a:xfrm>
            <a:off x="7114162" y="440433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A8AC2A45-EFF0-9A3D-4E0B-514C0C8D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7" r="726" b="-3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2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D0FA-4411-B15D-57D3-9E39A8FC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637" y="3221250"/>
            <a:ext cx="2886975" cy="415498"/>
          </a:xfrm>
        </p:spPr>
        <p:txBody>
          <a:bodyPr/>
          <a:lstStyle/>
          <a:p>
            <a:r>
              <a:rPr lang="en-US"/>
              <a:t>Future Plan!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C6-51D2-AF57-DA70-A7B11681B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BB9EC-5023-BED8-0AE1-17DD43446D57}"/>
              </a:ext>
            </a:extLst>
          </p:cNvPr>
          <p:cNvSpPr txBox="1"/>
          <p:nvPr/>
        </p:nvSpPr>
        <p:spPr>
          <a:xfrm>
            <a:off x="5503985" y="1178169"/>
            <a:ext cx="4026877" cy="416267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Implement</a:t>
            </a:r>
            <a:r>
              <a:rPr lang="en-US">
                <a:solidFill>
                  <a:schemeClr val="tx2"/>
                </a:solidFill>
                <a:latin typeface="-apple-system"/>
              </a:rPr>
              <a:t> completed</a:t>
            </a: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 graphical user interface (GUI)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Add database integration for persistent storage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Implement real-time notifications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Add support for file attachments in assignments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Implement a messaging system between users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Add support for online quizzes and exams</a:t>
            </a:r>
          </a:p>
          <a:p>
            <a:pPr algn="l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2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730DB9-34FD-78BB-E727-61DAEDFB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66E7CD-0EFB-B540-FD76-AD03DB4C2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6ECD80-665C-19E5-606C-6FCBEF5BE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3452" y="-97692"/>
            <a:ext cx="4661394" cy="6699173"/>
          </a:xfrm>
        </p:spPr>
        <p:txBody>
          <a:bodyPr/>
          <a:lstStyle/>
          <a:p>
            <a:r>
              <a:rPr lang="en-US">
                <a:latin typeface="Georgia"/>
                <a:cs typeface="Arial"/>
              </a:rPr>
              <a:t># 1 Project Overview </a:t>
            </a:r>
            <a:endParaRPr lang="en-US"/>
          </a:p>
          <a:p>
            <a:pPr marL="690245" lvl="1" indent="-233045"/>
            <a:r>
              <a:rPr lang="en-US">
                <a:latin typeface="Arial"/>
                <a:cs typeface="Arial"/>
              </a:rPr>
              <a:t>Background and purpose</a:t>
            </a:r>
            <a:endParaRPr lang="en-US"/>
          </a:p>
          <a:p>
            <a:r>
              <a:rPr lang="en-US">
                <a:latin typeface="Georgia"/>
                <a:cs typeface="Arial"/>
              </a:rPr>
              <a:t>#2 System Architecture</a:t>
            </a:r>
            <a:endParaRPr lang="en-US"/>
          </a:p>
          <a:p>
            <a:pPr marL="690245" lvl="1" indent="-233045"/>
            <a:r>
              <a:rPr lang="en-US" sz="2400" b="0">
                <a:latin typeface="Arial"/>
                <a:cs typeface="Arial"/>
              </a:rPr>
              <a:t>Classes, relationships, and structure</a:t>
            </a:r>
            <a:endParaRPr lang="en-US"/>
          </a:p>
          <a:p>
            <a:r>
              <a:rPr lang="en-US" sz="2400">
                <a:latin typeface="Georgia"/>
                <a:cs typeface="Arial"/>
              </a:rPr>
              <a:t>#3 Key Features</a:t>
            </a:r>
            <a:endParaRPr lang="en-US" sz="2400" b="0">
              <a:latin typeface="Georgia"/>
            </a:endParaRPr>
          </a:p>
          <a:p>
            <a:pPr marL="690245" lvl="1" indent="-233045"/>
            <a:r>
              <a:rPr lang="en-US">
                <a:latin typeface="Arial"/>
                <a:cs typeface="Arial"/>
              </a:rPr>
              <a:t>Assignments, attendance, events, and more</a:t>
            </a:r>
            <a:endParaRPr lang="en-US">
              <a:cs typeface="Arial"/>
            </a:endParaRPr>
          </a:p>
          <a:p>
            <a:pPr marL="690245" lvl="1" indent="-233045"/>
            <a:endParaRPr lang="en-US">
              <a:latin typeface="Georg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2B8C3-6D44-FB97-FEE9-4C9FB6F2A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1432171-1B0A-28DB-84EA-9CA5B97729E1}"/>
              </a:ext>
            </a:extLst>
          </p:cNvPr>
          <p:cNvSpPr txBox="1">
            <a:spLocks/>
          </p:cNvSpPr>
          <p:nvPr/>
        </p:nvSpPr>
        <p:spPr>
          <a:xfrm>
            <a:off x="7875313" y="-433753"/>
            <a:ext cx="4661394" cy="669917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88925" indent="-28892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28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Arial" panose="020B0604020202020204" pitchFamily="34" charset="0"/>
              </a:defRPr>
            </a:lvl1pPr>
            <a:lvl2pPr marL="690563" indent="-2333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45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47813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63750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eorgia"/>
                <a:cs typeface="Arial"/>
              </a:rPr>
              <a:t>#4 Code Walkthrough </a:t>
            </a:r>
            <a:endParaRPr lang="en-US"/>
          </a:p>
          <a:p>
            <a:pPr marL="690245" lvl="1" indent="-233045"/>
            <a:r>
              <a:rPr lang="en-US">
                <a:latin typeface="Arial"/>
                <a:cs typeface="Arial"/>
              </a:rPr>
              <a:t>File-by-file explanation</a:t>
            </a:r>
            <a:endParaRPr lang="en-US"/>
          </a:p>
          <a:p>
            <a:r>
              <a:rPr lang="en-US">
                <a:latin typeface="Georgia"/>
                <a:cs typeface="Arial"/>
              </a:rPr>
              <a:t>#5 Future Work and Conclusion</a:t>
            </a:r>
            <a:endParaRPr lang="en-US"/>
          </a:p>
          <a:p>
            <a:pPr marL="457200" lvl="1" indent="0">
              <a:buNone/>
            </a:pP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88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2C495-251D-73C1-1DDA-3F2CB14A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61" y="3023940"/>
            <a:ext cx="2886975" cy="830997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What is the K12 Platform?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7CEB6-A5BD-4944-91DA-2C1387E00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7569B-6F25-171A-E185-47A070CA65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4556" y="1128552"/>
            <a:ext cx="4370523" cy="461190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Arial"/>
              </a:rPr>
              <a:t>A Java-based console application for school management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Arial"/>
              </a:rPr>
              <a:t>Supports students, instructors, and substitutes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Arial"/>
              </a:rPr>
              <a:t>Handles courses, assignments, attendance, and school events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Arial"/>
              </a:rPr>
              <a:t>Focus on clean OOP architecture and role-specific functionality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3696-A7CC-01E3-1246-F71955B8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3767460" cy="1246495"/>
          </a:xfrm>
        </p:spPr>
        <p:txBody>
          <a:bodyPr wrap="square" anchor="t">
            <a:normAutofit/>
          </a:bodyPr>
          <a:lstStyle/>
          <a:p>
            <a:r>
              <a:rPr lang="en-US" b="1"/>
              <a:t>Our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3CCB1E-96F6-1A47-D155-7E33BF795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4048"/>
            <a:ext cx="8662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BFB44AE-E8EC-4649-B0F6-833A69ED813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102BFAE-F151-7031-8093-4A6CA040E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272" y="2197893"/>
            <a:ext cx="3767459" cy="3432093"/>
          </a:xfrm>
        </p:spPr>
        <p:txBody>
          <a:bodyPr wrap="square" anchor="t">
            <a:normAutofit lnSpcReduction="10000"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700"/>
              <a:t>Build a functioning educational management system</a:t>
            </a:r>
            <a:endParaRPr lang="en-US"/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700"/>
              <a:t>Implement clean, reusable object-oriented code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700"/>
              <a:t>Provide different experiences based on user role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1700"/>
              <a:t>Demonstrate a full academic workflow (from course creation to grading)</a:t>
            </a:r>
          </a:p>
          <a:p>
            <a:pPr>
              <a:lnSpc>
                <a:spcPct val="140000"/>
              </a:lnSpc>
            </a:pPr>
            <a:endParaRPr lang="en-US" sz="1700"/>
          </a:p>
        </p:txBody>
      </p:sp>
      <p:pic>
        <p:nvPicPr>
          <p:cNvPr id="19" name="Picture 18" descr="A child holding a tablet&#10;&#10;AI-generated content may be incorrect.">
            <a:extLst>
              <a:ext uri="{FF2B5EF4-FFF2-40B4-BE49-F238E27FC236}">
                <a16:creationId xmlns:a16="http://schemas.microsoft.com/office/drawing/2014/main" id="{26D38EBE-B5C1-BF44-9604-57E296FA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05" b="1"/>
          <a:stretch/>
        </p:blipFill>
        <p:spPr>
          <a:xfrm>
            <a:off x="6385367" y="581025"/>
            <a:ext cx="5176835" cy="5584747"/>
          </a:xfrm>
          <a:prstGeom prst="snip2DiagRect">
            <a:avLst>
              <a:gd name="adj1" fmla="val 0"/>
              <a:gd name="adj2" fmla="val 8071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24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DD2166-9341-C505-A424-1820E53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272" y="630627"/>
            <a:ext cx="8388306" cy="4154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Our Object-Oriented Design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4AA5C-80DA-B9E2-A849-3876538DA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0A9B3-3F84-04A6-04AB-EB3A9F93EEB8}"/>
              </a:ext>
            </a:extLst>
          </p:cNvPr>
          <p:cNvSpPr txBox="1"/>
          <p:nvPr/>
        </p:nvSpPr>
        <p:spPr>
          <a:xfrm>
            <a:off x="1134046" y="1586685"/>
            <a:ext cx="8803703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How We Applied Core OOP Concepts:</a:t>
            </a:r>
            <a:endParaRPr lang="en-US" sz="1600" b="1">
              <a:cs typeface="Arial"/>
            </a:endParaRPr>
          </a:p>
          <a:p>
            <a:endParaRPr lang="en-US" sz="16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Abstraction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 Shared methods and fields (like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 b="1">
                <a:latin typeface="Consolas"/>
                <a:cs typeface="Arial"/>
              </a:rPr>
              <a:t>id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b="1">
                <a:latin typeface="Consolas"/>
                <a:cs typeface="Arial"/>
              </a:rPr>
              <a:t>name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>
                <a:latin typeface="Consolas"/>
                <a:cs typeface="Arial"/>
              </a:rPr>
              <a:t>role</a:t>
            </a:r>
            <a:r>
              <a:rPr lang="en-US" sz="1600">
                <a:ea typeface="+mn-lt"/>
                <a:cs typeface="+mn-lt"/>
              </a:rPr>
              <a:t>) are abstracted in the </a:t>
            </a:r>
            <a:r>
              <a:rPr lang="en-US" sz="1600" b="1" err="1">
                <a:latin typeface="Consolas"/>
                <a:cs typeface="Arial"/>
              </a:rPr>
              <a:t>TemplateUser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class, which all user roles extend.</a:t>
            </a:r>
            <a:endParaRPr lang="en-US" sz="160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Inheritance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>
                <a:latin typeface="Consolas"/>
                <a:cs typeface="Arial"/>
              </a:rPr>
              <a:t>Student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b="1">
                <a:latin typeface="Consolas"/>
                <a:cs typeface="Arial"/>
              </a:rPr>
              <a:t>Instructor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 err="1">
                <a:latin typeface="Consolas"/>
                <a:cs typeface="Arial"/>
              </a:rPr>
              <a:t>SubstituteInstructor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all inherit from </a:t>
            </a:r>
            <a:r>
              <a:rPr lang="en-US" sz="1600" b="1" err="1">
                <a:latin typeface="Consolas"/>
                <a:cs typeface="Arial"/>
              </a:rPr>
              <a:t>TemplateUser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This allows us to reuse code and maintain consistency across users.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Encapsulation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All fields (e.g., </a:t>
            </a:r>
            <a:r>
              <a:rPr lang="en-US" sz="1600" b="1" err="1">
                <a:latin typeface="Consolas"/>
                <a:cs typeface="Arial"/>
              </a:rPr>
              <a:t>absenceCount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b="1">
                <a:latin typeface="Consolas"/>
                <a:cs typeface="Arial"/>
              </a:rPr>
              <a:t>submissions</a:t>
            </a:r>
            <a:r>
              <a:rPr lang="en-US" sz="1600">
                <a:ea typeface="+mn-lt"/>
                <a:cs typeface="+mn-lt"/>
              </a:rPr>
              <a:t>) are kept private or protected.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We expose access through public getters and setters to control visibility and protect data.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Polymorphism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Each role overrides the </a:t>
            </a:r>
            <a:r>
              <a:rPr lang="en-US" sz="1600" b="1" err="1">
                <a:latin typeface="Consolas"/>
                <a:cs typeface="Arial"/>
              </a:rPr>
              <a:t>viewDashboard</a:t>
            </a:r>
            <a:r>
              <a:rPr lang="en-US" sz="1600">
                <a:latin typeface="Consolas"/>
                <a:cs typeface="Arial"/>
              </a:rPr>
              <a:t>()</a:t>
            </a:r>
            <a:r>
              <a:rPr lang="en-US" sz="1600">
                <a:ea typeface="+mn-lt"/>
                <a:cs typeface="+mn-lt"/>
              </a:rPr>
              <a:t> method.</a:t>
            </a:r>
            <a:endParaRPr lang="en-US" sz="16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This allows each user type to have a unique dashboard output using the same method call.</a:t>
            </a:r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</p:txBody>
      </p:sp>
      <p:pic>
        <p:nvPicPr>
          <p:cNvPr id="22" name="Picture 21" descr="A screen shot of a computer">
            <a:extLst>
              <a:ext uri="{FF2B5EF4-FFF2-40B4-BE49-F238E27FC236}">
                <a16:creationId xmlns:a16="http://schemas.microsoft.com/office/drawing/2014/main" id="{202E296B-01E0-F745-1E35-109DD882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93" y="1073272"/>
            <a:ext cx="58578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7EA1-2460-2465-4A72-953DE680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26" y="239858"/>
            <a:ext cx="4763921" cy="830997"/>
          </a:xfrm>
        </p:spPr>
        <p:txBody>
          <a:bodyPr/>
          <a:lstStyle/>
          <a:p>
            <a:r>
              <a:rPr lang="en-US">
                <a:cs typeface="Arial"/>
              </a:rPr>
              <a:t>Key Structural Components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5FBE3-0F7E-EAF1-10A1-010F770A0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857F1-1647-B1E9-21C5-0008408B2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9426" y="904877"/>
            <a:ext cx="7205214" cy="5247590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200" b="1">
                <a:latin typeface="Arial Black" panose="020B0604020202020204" pitchFamily="34" charset="0"/>
                <a:cs typeface="Arial Black" panose="020B0604020202020204" pitchFamily="34" charset="0"/>
              </a:rPr>
              <a:t>Users and Roles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All user types (</a:t>
            </a:r>
            <a:r>
              <a:rPr lang="en-US" sz="1200" b="1"/>
              <a:t>Student</a:t>
            </a:r>
            <a:r>
              <a:rPr lang="en-US" sz="1200"/>
              <a:t>, </a:t>
            </a:r>
            <a:r>
              <a:rPr lang="en-US" sz="1200" b="1"/>
              <a:t>Instructor</a:t>
            </a:r>
            <a:r>
              <a:rPr lang="en-US" sz="1200"/>
              <a:t>, </a:t>
            </a:r>
            <a:r>
              <a:rPr lang="en-US" sz="1200" b="1" err="1"/>
              <a:t>SubstituteInstructor</a:t>
            </a:r>
            <a:r>
              <a:rPr lang="en-US" sz="1200"/>
              <a:t>) implement the </a:t>
            </a:r>
            <a:r>
              <a:rPr lang="en-US" sz="1200" b="1"/>
              <a:t>User</a:t>
            </a:r>
            <a:r>
              <a:rPr lang="en-US" sz="1200"/>
              <a:t> interface and extend the shared </a:t>
            </a:r>
            <a:r>
              <a:rPr lang="en-US" sz="1200" b="1" err="1"/>
              <a:t>TemplateUser</a:t>
            </a:r>
            <a:r>
              <a:rPr lang="en-US" sz="1200"/>
              <a:t> class.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Roles are enforced using a </a:t>
            </a:r>
            <a:r>
              <a:rPr lang="en-US" sz="1200" b="1"/>
              <a:t>Role</a:t>
            </a:r>
            <a:r>
              <a:rPr lang="en-US" sz="1200"/>
              <a:t> </a:t>
            </a:r>
            <a:r>
              <a:rPr lang="en-US" sz="1200" err="1"/>
              <a:t>enum</a:t>
            </a:r>
            <a:r>
              <a:rPr lang="en-US" sz="1200"/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Arial Black" panose="020B0604020202020204" pitchFamily="34" charset="0"/>
                <a:cs typeface="Arial Black" panose="020B0604020202020204" pitchFamily="34" charset="0"/>
              </a:rPr>
              <a:t>Courses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Each </a:t>
            </a:r>
            <a:r>
              <a:rPr lang="en-US" sz="1200" b="1"/>
              <a:t>Course</a:t>
            </a:r>
            <a:r>
              <a:rPr lang="en-US" sz="1200"/>
              <a:t> object includes: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An </a:t>
            </a:r>
            <a:r>
              <a:rPr lang="en-US" sz="1200" b="1" err="1"/>
              <a:t>AssignmentManager</a:t>
            </a:r>
            <a:r>
              <a:rPr lang="en-US" sz="1200"/>
              <a:t> for handling assignments and submissions.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An </a:t>
            </a:r>
            <a:r>
              <a:rPr lang="en-US" sz="1200" b="1" err="1"/>
              <a:t>AttendanceManager</a:t>
            </a:r>
            <a:r>
              <a:rPr lang="en-US" sz="1200"/>
              <a:t> for daily check-ins and absence tracking.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Arial Black" panose="020B0604020202020204" pitchFamily="34" charset="0"/>
                <a:cs typeface="Arial Black" panose="020B0604020202020204" pitchFamily="34" charset="0"/>
              </a:rPr>
              <a:t>Assignment System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err="1"/>
              <a:t>AssignmentManager</a:t>
            </a:r>
            <a:r>
              <a:rPr lang="en-US" sz="1200"/>
              <a:t> holds a list of </a:t>
            </a:r>
            <a:r>
              <a:rPr lang="en-US" sz="1200" b="1"/>
              <a:t>Assignment</a:t>
            </a:r>
            <a:r>
              <a:rPr lang="en-US" sz="1200"/>
              <a:t> and </a:t>
            </a:r>
            <a:r>
              <a:rPr lang="en-US" sz="1200" b="1" err="1"/>
              <a:t>AssignmentSubmission</a:t>
            </a:r>
            <a:r>
              <a:rPr lang="en-US" sz="1200"/>
              <a:t> objects.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Instructors create assignments; students submit and receive feedback.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Arial Black" panose="020B0604020202020204" pitchFamily="34" charset="0"/>
                <a:cs typeface="Arial Black" panose="020B0604020202020204" pitchFamily="34" charset="0"/>
              </a:rPr>
              <a:t>Attendance System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Tracks check-in/out time, presence, and parent approval via </a:t>
            </a:r>
            <a:r>
              <a:rPr lang="en-US" sz="1200" b="1" err="1"/>
              <a:t>AttendanceRecord</a:t>
            </a:r>
            <a:r>
              <a:rPr lang="en-US" sz="1200"/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Linked to students by name and managed within each course.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Arial Black" panose="020B0604020202020204" pitchFamily="34" charset="0"/>
                <a:cs typeface="Arial Black" panose="020B0604020202020204" pitchFamily="34" charset="0"/>
              </a:rPr>
              <a:t>Calendar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1" err="1"/>
              <a:t>SchoolCalendar</a:t>
            </a:r>
            <a:r>
              <a:rPr lang="en-US" sz="1200"/>
              <a:t> stores a list of </a:t>
            </a:r>
            <a:r>
              <a:rPr lang="en-US" sz="1200" b="1"/>
              <a:t>Event</a:t>
            </a:r>
            <a:r>
              <a:rPr lang="en-US" sz="1200"/>
              <a:t> objects.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Instructors manage events; students and substitutes can view them.</a:t>
            </a:r>
          </a:p>
          <a:p>
            <a:pPr>
              <a:lnSpc>
                <a:spcPct val="100000"/>
              </a:lnSpc>
            </a:pP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3482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29D5-2D53-B7AA-9838-C07AB268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471" y="86313"/>
            <a:ext cx="8079057" cy="1325563"/>
          </a:xfrm>
        </p:spPr>
        <p:txBody>
          <a:bodyPr/>
          <a:lstStyle/>
          <a:p>
            <a:r>
              <a:rPr lang="en-US"/>
              <a:t>Key Features by User Role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1F494-4C36-33BC-AD32-A3BE05A6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A65E65C-6705-971C-780E-FAFCC89F77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Cal Poly Pomona | Presentation Title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3C7BF26-685C-AE85-18FD-ECDE20183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57167"/>
              </p:ext>
            </p:extLst>
          </p:nvPr>
        </p:nvGraphicFramePr>
        <p:xfrm>
          <a:off x="1863400" y="3686856"/>
          <a:ext cx="9973773" cy="1545856"/>
        </p:xfrm>
        <a:graphic>
          <a:graphicData uri="http://schemas.openxmlformats.org/drawingml/2006/table">
            <a:tbl>
              <a:tblPr/>
              <a:tblGrid>
                <a:gridCol w="3324591">
                  <a:extLst>
                    <a:ext uri="{9D8B030D-6E8A-4147-A177-3AD203B41FA5}">
                      <a16:colId xmlns:a16="http://schemas.microsoft.com/office/drawing/2014/main" val="3308858627"/>
                    </a:ext>
                  </a:extLst>
                </a:gridCol>
                <a:gridCol w="3324591">
                  <a:extLst>
                    <a:ext uri="{9D8B030D-6E8A-4147-A177-3AD203B41FA5}">
                      <a16:colId xmlns:a16="http://schemas.microsoft.com/office/drawing/2014/main" val="3177073197"/>
                    </a:ext>
                  </a:extLst>
                </a:gridCol>
                <a:gridCol w="3324591">
                  <a:extLst>
                    <a:ext uri="{9D8B030D-6E8A-4147-A177-3AD203B41FA5}">
                      <a16:colId xmlns:a16="http://schemas.microsoft.com/office/drawing/2014/main" val="2041120193"/>
                    </a:ext>
                  </a:extLst>
                </a:gridCol>
              </a:tblGrid>
              <a:tr h="3864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Instructor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Substitute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155801"/>
                  </a:ext>
                </a:extLst>
              </a:tr>
              <a:tr h="3864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Submit 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Grade &amp; feedback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Take attendance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2326"/>
                  </a:ext>
                </a:extLst>
              </a:tr>
              <a:tr h="3864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View calendar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Create events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10000"/>
                              <a:lumOff val="90000"/>
                            </a:schemeClr>
                          </a:solidFill>
                        </a:rPr>
                        <a:t>✔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 View events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097639"/>
                  </a:ext>
                </a:extLst>
              </a:tr>
              <a:tr h="3864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View feedback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✔ Manage courses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✘ No grading rights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846711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B31D180-4710-24CF-CAA4-2FA59CBC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00" y="1625288"/>
            <a:ext cx="1682262" cy="16822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B0563B-38F4-4DDA-6E17-DDFF72CA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646" y="1524002"/>
            <a:ext cx="1861037" cy="18610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BD2ECC-2DF2-E2CD-0A53-761B1851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44" y="1555392"/>
            <a:ext cx="1798255" cy="17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9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BAB61C-995C-D4DA-85B7-EE14BD76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84" y="3087606"/>
            <a:ext cx="4961032" cy="553998"/>
          </a:xfrm>
        </p:spPr>
        <p:txBody>
          <a:bodyPr/>
          <a:lstStyle/>
          <a:p>
            <a:r>
              <a:rPr lang="en-US"/>
              <a:t>Code Walkthrough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2834E-AAD5-C0B9-BBDC-38D2929F3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FB44AE-E8EC-4649-B0F6-833A69ED81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DCC8E-C53D-7008-7BFE-4D75939EBBA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29375"/>
            <a:ext cx="4197350" cy="342900"/>
          </a:xfrm>
        </p:spPr>
        <p:txBody>
          <a:bodyPr/>
          <a:lstStyle/>
          <a:p>
            <a:r>
              <a:rPr lang="en-US"/>
              <a:t>Cal Poly Pomona |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3674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B623C39-D7AD-E520-683C-717637E47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18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7815B01-270A-8D73-9505-A7A7F7D1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ROLES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2FD2BB6-014D-8171-74C8-3ADC2212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934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41F86-D2A6-89CE-7673-59B84C1DB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5400" y="6356350"/>
            <a:ext cx="898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BFB44AE-E8EC-4649-B0F6-833A69ED8138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00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PP color palette">
      <a:dk1>
        <a:srgbClr val="005030"/>
      </a:dk1>
      <a:lt1>
        <a:srgbClr val="FFFFFF"/>
      </a:lt1>
      <a:dk2>
        <a:srgbClr val="000000"/>
      </a:dk2>
      <a:lt2>
        <a:srgbClr val="F2EEE9"/>
      </a:lt2>
      <a:accent1>
        <a:srgbClr val="FFB81C"/>
      </a:accent1>
      <a:accent2>
        <a:srgbClr val="A3D65E"/>
      </a:accent2>
      <a:accent3>
        <a:srgbClr val="FF7900"/>
      </a:accent3>
      <a:accent4>
        <a:srgbClr val="CFBAB0"/>
      </a:accent4>
      <a:accent5>
        <a:srgbClr val="008E95"/>
      </a:accent5>
      <a:accent6>
        <a:srgbClr val="B52B4C"/>
      </a:accent6>
      <a:hlink>
        <a:srgbClr val="008E95"/>
      </a:hlink>
      <a:folHlink>
        <a:srgbClr val="008E95"/>
      </a:folHlink>
    </a:clrScheme>
    <a:fontScheme name="CPP Theme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vert="horz" wrap="square" lIns="0" tIns="0" rIns="0" bIns="0" rtlCol="0" anchor="ctr" anchorCtr="0">
        <a:noAutofit/>
      </a:bodyPr>
      <a:lstStyle>
        <a:defPPr algn="l">
          <a:defRPr dirty="0"/>
        </a:defPPr>
      </a:lstStyle>
    </a:spDef>
    <a:txDef>
      <a:spPr/>
      <a:bodyPr wrap="square" lIns="0" tIns="0" rIns="0" bIns="0" anchor="t" anchorCtr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PP PowerPoint Template" id="{907C0E1C-B5B4-46A4-919E-5D63BDC26D4B}" vid="{B75EA65B-4A8B-4706-8D81-F2EBFD0F2D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55E5C98D5BA94E99834AB8ADD09BF9" ma:contentTypeVersion="23" ma:contentTypeDescription="Create a new document." ma:contentTypeScope="" ma:versionID="98b000c7311dc12c9764c76d38742a2f">
  <xsd:schema xmlns:xsd="http://www.w3.org/2001/XMLSchema" xmlns:xs="http://www.w3.org/2001/XMLSchema" xmlns:p="http://schemas.microsoft.com/office/2006/metadata/properties" xmlns:ns2="179cef39-4252-43ca-b9cf-1c2aff25f71a" xmlns:ns3="8e0275ec-5ac9-4b24-b3cc-4a78d196dca0" targetNamespace="http://schemas.microsoft.com/office/2006/metadata/properties" ma:root="true" ma:fieldsID="d0ed724fc66fac45f71a3576573c82dd" ns2:_="" ns3:_="">
    <xsd:import namespace="179cef39-4252-43ca-b9cf-1c2aff25f71a"/>
    <xsd:import namespace="8e0275ec-5ac9-4b24-b3cc-4a78d196dc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Audience" minOccurs="0"/>
                <xsd:element ref="ns2:Year" minOccurs="0"/>
                <xsd:element ref="ns2:Department_x002f_Organization" minOccurs="0"/>
                <xsd:element ref="ns2:Audience0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9cef39-4252-43ca-b9cf-1c2aff25f7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ea4fd07-bb52-4003-87b7-be48705374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Audience" ma:index="24" nillable="true" ma:displayName="Tag" ma:format="Dropdown" ma:internalName="Audience">
      <xsd:simpleType>
        <xsd:restriction base="dms:Text">
          <xsd:maxLength value="255"/>
        </xsd:restriction>
      </xsd:simpleType>
    </xsd:element>
    <xsd:element name="Year" ma:index="25" nillable="true" ma:displayName="Year" ma:format="Dropdown" ma:internalName="Year">
      <xsd:simpleType>
        <xsd:restriction base="dms:Choice">
          <xsd:enumeration value="2023"/>
          <xsd:enumeration value="2022"/>
          <xsd:enumeration value="2021"/>
          <xsd:enumeration value="2020"/>
          <xsd:enumeration value="2019"/>
        </xsd:restriction>
      </xsd:simpleType>
    </xsd:element>
    <xsd:element name="Department_x002f_Organization" ma:index="26" nillable="true" ma:displayName="Department / Organization" ma:format="Dropdown" ma:internalName="Department_x002f_Organiza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ENV"/>
                    <xsd:enumeration value="CoE"/>
                    <xsd:enumeration value="CBA"/>
                    <xsd:enumeration value="CLASS"/>
                    <xsd:enumeration value="Collins"/>
                    <xsd:enumeration value="Strategic Communications"/>
                    <xsd:enumeration value="Vendor"/>
                    <xsd:enumeration value="Hanover"/>
                    <xsd:enumeration value="NSSE"/>
                    <xsd:enumeration value="Academic Affairs"/>
                    <xsd:enumeration value="Student Affairs"/>
                    <xsd:enumeration value="Campus"/>
                    <xsd:enumeration value="External"/>
                    <xsd:enumeration value="University Advancement"/>
                    <xsd:enumeration value="Alumni"/>
                  </xsd:restriction>
                </xsd:simpleType>
              </xsd:element>
            </xsd:sequence>
          </xsd:extension>
        </xsd:complexContent>
      </xsd:complexType>
    </xsd:element>
    <xsd:element name="Audience0" ma:index="27" nillable="true" ma:displayName="Audience" ma:format="Dropdown" ma:internalName="Audience0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tudent"/>
                    <xsd:enumeration value="Faculty"/>
                    <xsd:enumeration value="Staff"/>
                    <xsd:enumeration value="Donor"/>
                    <xsd:enumeration value="Alumni"/>
                    <xsd:enumeration value="Other"/>
                    <xsd:enumeration value="Prospective"/>
                    <xsd:enumeration value="Current"/>
                    <xsd:enumeration value="First Year"/>
                    <xsd:enumeration value="Transfer"/>
                    <xsd:enumeration value="Graduate"/>
                  </xsd:restriction>
                </xsd:simpleType>
              </xsd:element>
            </xsd:sequence>
          </xsd:extension>
        </xsd:complexContent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275ec-5ac9-4b24-b3cc-4a78d196dca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49d7667-90f0-4f50-bfff-195a74963eb9}" ma:internalName="TaxCatchAll" ma:showField="CatchAllData" ma:web="8e0275ec-5ac9-4b24-b3cc-4a78d196dc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e0275ec-5ac9-4b24-b3cc-4a78d196dca0" xsi:nil="true"/>
    <lcf76f155ced4ddcb4097134ff3c332f xmlns="179cef39-4252-43ca-b9cf-1c2aff25f71a">
      <Terms xmlns="http://schemas.microsoft.com/office/infopath/2007/PartnerControls"/>
    </lcf76f155ced4ddcb4097134ff3c332f>
    <Audience0 xmlns="179cef39-4252-43ca-b9cf-1c2aff25f71a" xsi:nil="true"/>
    <Department_x002f_Organization xmlns="179cef39-4252-43ca-b9cf-1c2aff25f71a" xsi:nil="true"/>
    <Year xmlns="179cef39-4252-43ca-b9cf-1c2aff25f71a" xsi:nil="true"/>
    <Audience xmlns="179cef39-4252-43ca-b9cf-1c2aff25f71a" xsi:nil="true"/>
  </documentManagement>
</p:properties>
</file>

<file path=customXml/itemProps1.xml><?xml version="1.0" encoding="utf-8"?>
<ds:datastoreItem xmlns:ds="http://schemas.openxmlformats.org/officeDocument/2006/customXml" ds:itemID="{07A00C06-D391-42B5-9262-ED555618E6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5DC88B-2999-4D21-960A-456BF40F3F79}">
  <ds:schemaRefs>
    <ds:schemaRef ds:uri="179cef39-4252-43ca-b9cf-1c2aff25f71a"/>
    <ds:schemaRef ds:uri="8e0275ec-5ac9-4b24-b3cc-4a78d196dc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FFC5700-DDD9-460E-8C52-3064A8A5FA9B}">
  <ds:schemaRefs>
    <ds:schemaRef ds:uri="179cef39-4252-43ca-b9cf-1c2aff25f71a"/>
    <ds:schemaRef ds:uri="8e0275ec-5ac9-4b24-b3cc-4a78d196dc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K12 Platform -  A Comprehensive School Management System</vt:lpstr>
      <vt:lpstr>Agenda</vt:lpstr>
      <vt:lpstr>What is the K12 Platform?</vt:lpstr>
      <vt:lpstr>Our Goals</vt:lpstr>
      <vt:lpstr>Our Object-Oriented Design</vt:lpstr>
      <vt:lpstr>Key Structural Components</vt:lpstr>
      <vt:lpstr>Key Features by User Role</vt:lpstr>
      <vt:lpstr>Code Walkthrough</vt:lpstr>
      <vt:lpstr>ROLES</vt:lpstr>
      <vt:lpstr>INTERFACES</vt:lpstr>
      <vt:lpstr>Courses &amp; Assignments</vt:lpstr>
      <vt:lpstr>Attendance</vt:lpstr>
      <vt:lpstr>Events</vt:lpstr>
      <vt:lpstr>Our Inspiration: </vt:lpstr>
      <vt:lpstr>Future Plan!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Fatemeh Jamshidi</dc:creator>
  <cp:revision>2</cp:revision>
  <dcterms:created xsi:type="dcterms:W3CDTF">2025-05-10T01:08:13Z</dcterms:created>
  <dcterms:modified xsi:type="dcterms:W3CDTF">2025-05-15T04:11:01Z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0x010100C255E5C98D5BA94E99834AB8ADD09BF9</vt:lpwstr>
  </property>
  <property fmtid="{D5CDD505-2E9C-101B-9397-08002B2CF9AE}" pid="3" name="MediaServiceImageTags">
    <vt:lpwstr/>
  </property>
</Properties>
</file>